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9" r:id="rId2"/>
    <p:sldId id="292" r:id="rId3"/>
    <p:sldId id="296" r:id="rId4"/>
    <p:sldId id="294" r:id="rId5"/>
    <p:sldId id="297" r:id="rId6"/>
    <p:sldId id="298" r:id="rId7"/>
    <p:sldId id="299" r:id="rId8"/>
    <p:sldId id="300" r:id="rId9"/>
    <p:sldId id="30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Converting Between Units of Area and Volume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210078" y="4384726"/>
                <a:ext cx="2552622" cy="4296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0.1 </m:t>
                      </m:r>
                      <m:sSup>
                        <m:sSupPr>
                          <m:ctrlPr>
                            <a:rPr lang="en-GB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𝑡𝑜</m:t>
                      </m:r>
                      <m:sSup>
                        <m:sSupPr>
                          <m:ctrlPr>
                            <a:rPr lang="en-GB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𝑘𝑚</m:t>
                          </m:r>
                        </m:e>
                        <m:sup>
                          <m:r>
                            <a:rPr lang="en-GB" sz="28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GB" sz="1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0078" y="4384726"/>
                <a:ext cx="2552622" cy="42960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253294" y="5255389"/>
                <a:ext cx="2257862" cy="4296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2 </m:t>
                      </m:r>
                      <m:sSup>
                        <m:sSupPr>
                          <m:ctrlPr>
                            <a:rPr lang="en-GB" sz="28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8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8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28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28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8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8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294" y="5255389"/>
                <a:ext cx="2257862" cy="42960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40429" y="809393"/>
                <a:ext cx="2954142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𝑚𝑚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320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29" y="809393"/>
                <a:ext cx="2954142" cy="98488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5554296" y="809393"/>
                <a:ext cx="230056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7 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32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296" y="809393"/>
                <a:ext cx="2300566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misslaceymaths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40429" y="809393"/>
                <a:ext cx="3231334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2500 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320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29" y="809393"/>
                <a:ext cx="3231334" cy="98488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5226003" y="809393"/>
                <a:ext cx="327916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00 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𝑚𝑚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32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003" y="809393"/>
                <a:ext cx="3279167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misslaceymaths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9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1247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90000 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900 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90000 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90 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9 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6.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9 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0.9 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0.04 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32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0.04 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36 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11.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3.6 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0.1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13.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0.1 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𝑘𝑚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endParaRPr lang="en-GB" sz="28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124754"/>
              </a:xfrm>
              <a:prstGeom prst="rect">
                <a:avLst/>
              </a:prstGeom>
              <a:blipFill rotWithShape="0">
                <a:blip r:embed="rId2"/>
                <a:stretch>
                  <a:fillRect l="-3125" t="-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misslaceymaths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1247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90000 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900 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90000 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90 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9 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6.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9 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0.9 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0.04 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32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0.04 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36 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11.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3.6 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0.1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13.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0.1 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𝑘𝑚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endParaRPr lang="en-GB" sz="28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124754"/>
              </a:xfrm>
              <a:prstGeom prst="rect">
                <a:avLst/>
              </a:prstGeom>
              <a:blipFill rotWithShape="0">
                <a:blip r:embed="rId2"/>
                <a:stretch>
                  <a:fillRect l="-3125" t="-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misslaceymaths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487918" y="141544"/>
                <a:ext cx="4572000" cy="5820568"/>
              </a:xfrm>
              <a:prstGeom prst="rect">
                <a:avLst/>
              </a:prstGeom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𝟎𝟗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8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8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8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𝟎𝟎𝟎𝟎</m:t>
                    </m:r>
                    <m:sSup>
                      <m:sSup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8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𝟎𝟎𝟎𝟗</m:t>
                        </m:r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8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𝟑𝟔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 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𝟎𝟎𝟎𝟎𝟎𝟎𝟏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𝒌𝒎</m:t>
                        </m:r>
                      </m:e>
                      <m:sup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918" y="141544"/>
                <a:ext cx="4572000" cy="58205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04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40429" y="809393"/>
                <a:ext cx="2715295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𝑚𝑚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320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29" y="809393"/>
                <a:ext cx="2715295" cy="98488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5554296" y="809393"/>
                <a:ext cx="22516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7 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32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296" y="809393"/>
                <a:ext cx="2251642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misslaceymaths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257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40429" y="809393"/>
                <a:ext cx="2876365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𝑚𝑚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320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29" y="809393"/>
                <a:ext cx="2876365" cy="98488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5226003" y="809393"/>
                <a:ext cx="22516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𝑡𝑜</m:t>
                      </m:r>
                      <m:r>
                        <a:rPr lang="en-GB" sz="3200" b="0" i="1" dirty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32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3200" b="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32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003" y="809393"/>
                <a:ext cx="2251642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misslaceymaths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52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235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2 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2 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𝑘𝑚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0.002 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𝑘𝑚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6.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0.00002 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0.4 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0.04 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32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0.04 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0.0016 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0.00016 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b="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0.1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13.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0.1 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𝑘𝑚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endParaRPr lang="en-GB" sz="28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235105"/>
              </a:xfrm>
              <a:prstGeom prst="rect">
                <a:avLst/>
              </a:prstGeom>
              <a:blipFill rotWithShape="0">
                <a:blip r:embed="rId2"/>
                <a:stretch>
                  <a:fillRect l="-3125" t="-8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misslaceymaths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9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misslaceymaths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235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2 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2 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𝑘𝑚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0.002 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𝑘𝑚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6.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0.00002 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0.4 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0.04 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32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0.04 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0.0016 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0.00016 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b="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0.1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13.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0.1 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i="1" dirty="0">
                        <a:latin typeface="Cambria Math" panose="02040503050406030204" pitchFamily="18" charset="0"/>
                      </a:rPr>
                      <m:t>𝑡𝑜</m:t>
                    </m:r>
                    <m:sSup>
                      <m:sSupPr>
                        <m:ctrlPr>
                          <a:rPr lang="en-GB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𝑘𝑚</m:t>
                        </m:r>
                      </m:e>
                      <m:sup>
                        <m:r>
                          <a:rPr lang="en-GB" sz="28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>
                  <a:defRPr/>
                </a:pPr>
                <a:endParaRPr lang="en-GB" sz="2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235105"/>
              </a:xfrm>
              <a:prstGeom prst="rect">
                <a:avLst/>
              </a:prstGeom>
              <a:blipFill rotWithShape="0">
                <a:blip r:embed="rId2"/>
                <a:stretch>
                  <a:fillRect l="-3125" t="-8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381840" y="141544"/>
                <a:ext cx="4572000" cy="5820568"/>
              </a:xfrm>
              <a:prstGeom prst="rect">
                <a:avLst/>
              </a:prstGeom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𝟎𝟎𝟐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sSup>
                      <m:sSup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sz="28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sSup>
                      <m:sSup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sz="28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sz="28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sSup>
                      <m:sSup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sz="28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𝟎𝟐</m:t>
                        </m:r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sz="28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𝒄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𝟏𝟔𝟎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GB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 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𝟎𝟎𝟎𝟎𝟎𝟎𝟎𝟎𝟎𝟏</m:t>
                    </m:r>
                    <m:r>
                      <a:rPr lang="en-GB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𝒌𝒎</m:t>
                        </m:r>
                      </m:e>
                      <m:sup>
                        <m:r>
                          <a:rPr lang="en-GB" sz="28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840" y="141544"/>
                <a:ext cx="4572000" cy="58205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48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567</Words>
  <Application>Microsoft Office PowerPoint</Application>
  <PresentationFormat>On-screen Show (4:3)</PresentationFormat>
  <Paragraphs>112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Converting Between Units of Area and Volume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111</cp:revision>
  <dcterms:created xsi:type="dcterms:W3CDTF">2018-01-26T08:52:52Z</dcterms:created>
  <dcterms:modified xsi:type="dcterms:W3CDTF">2021-01-07T09:52:09Z</dcterms:modified>
</cp:coreProperties>
</file>