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89" r:id="rId2"/>
    <p:sldId id="292" r:id="rId3"/>
    <p:sldId id="294" r:id="rId4"/>
    <p:sldId id="295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8794" autoAdjust="0"/>
  </p:normalViewPr>
  <p:slideViewPr>
    <p:cSldViewPr snapToGrid="0">
      <p:cViewPr>
        <p:scale>
          <a:sx n="61" d="100"/>
          <a:sy n="61" d="100"/>
        </p:scale>
        <p:origin x="1464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Example</a:t>
            </a:r>
            <a:r>
              <a:rPr lang="en-GB" baseline="0" dirty="0" smtClean="0"/>
              <a:t> Problem Pairs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99145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Questions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380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Answers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4422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5.png"/><Relationship Id="rId18" Type="http://schemas.openxmlformats.org/officeDocument/2006/relationships/image" Target="../media/image30.png"/><Relationship Id="rId26" Type="http://schemas.openxmlformats.org/officeDocument/2006/relationships/image" Target="../media/image38.png"/><Relationship Id="rId3" Type="http://schemas.openxmlformats.org/officeDocument/2006/relationships/notesSlide" Target="../notesSlides/notesSlide3.xml"/><Relationship Id="rId21" Type="http://schemas.openxmlformats.org/officeDocument/2006/relationships/image" Target="../media/image33.png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17" Type="http://schemas.openxmlformats.org/officeDocument/2006/relationships/image" Target="../media/image29.png"/><Relationship Id="rId25" Type="http://schemas.openxmlformats.org/officeDocument/2006/relationships/image" Target="../media/image37.png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28.png"/><Relationship Id="rId20" Type="http://schemas.openxmlformats.org/officeDocument/2006/relationships/image" Target="../media/image32.png"/><Relationship Id="rId1" Type="http://schemas.openxmlformats.org/officeDocument/2006/relationships/tags" Target="../tags/tag3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24" Type="http://schemas.openxmlformats.org/officeDocument/2006/relationships/image" Target="../media/image36.png"/><Relationship Id="rId5" Type="http://schemas.openxmlformats.org/officeDocument/2006/relationships/image" Target="../media/image17.png"/><Relationship Id="rId15" Type="http://schemas.openxmlformats.org/officeDocument/2006/relationships/image" Target="../media/image27.png"/><Relationship Id="rId23" Type="http://schemas.openxmlformats.org/officeDocument/2006/relationships/image" Target="../media/image35.png"/><Relationship Id="rId10" Type="http://schemas.openxmlformats.org/officeDocument/2006/relationships/image" Target="../media/image22.png"/><Relationship Id="rId19" Type="http://schemas.openxmlformats.org/officeDocument/2006/relationships/image" Target="../media/image31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Relationship Id="rId14" Type="http://schemas.openxmlformats.org/officeDocument/2006/relationships/image" Target="../media/image26.png"/><Relationship Id="rId22" Type="http://schemas.openxmlformats.org/officeDocument/2006/relationships/image" Target="../media/image34.png"/><Relationship Id="rId27" Type="http://schemas.openxmlformats.org/officeDocument/2006/relationships/image" Target="../media/image3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13" Type="http://schemas.openxmlformats.org/officeDocument/2006/relationships/image" Target="../media/image49.png"/><Relationship Id="rId18" Type="http://schemas.openxmlformats.org/officeDocument/2006/relationships/image" Target="../media/image54.png"/><Relationship Id="rId26" Type="http://schemas.openxmlformats.org/officeDocument/2006/relationships/image" Target="../media/image62.png"/><Relationship Id="rId3" Type="http://schemas.openxmlformats.org/officeDocument/2006/relationships/notesSlide" Target="../notesSlides/notesSlide4.xml"/><Relationship Id="rId21" Type="http://schemas.openxmlformats.org/officeDocument/2006/relationships/image" Target="../media/image57.png"/><Relationship Id="rId7" Type="http://schemas.openxmlformats.org/officeDocument/2006/relationships/image" Target="../media/image43.png"/><Relationship Id="rId12" Type="http://schemas.openxmlformats.org/officeDocument/2006/relationships/image" Target="../media/image48.png"/><Relationship Id="rId17" Type="http://schemas.openxmlformats.org/officeDocument/2006/relationships/image" Target="../media/image53.png"/><Relationship Id="rId25" Type="http://schemas.openxmlformats.org/officeDocument/2006/relationships/image" Target="../media/image61.png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52.png"/><Relationship Id="rId20" Type="http://schemas.openxmlformats.org/officeDocument/2006/relationships/image" Target="../media/image56.png"/><Relationship Id="rId1" Type="http://schemas.openxmlformats.org/officeDocument/2006/relationships/tags" Target="../tags/tag4.xml"/><Relationship Id="rId6" Type="http://schemas.openxmlformats.org/officeDocument/2006/relationships/image" Target="../media/image42.png"/><Relationship Id="rId11" Type="http://schemas.openxmlformats.org/officeDocument/2006/relationships/image" Target="../media/image47.png"/><Relationship Id="rId24" Type="http://schemas.openxmlformats.org/officeDocument/2006/relationships/image" Target="../media/image60.png"/><Relationship Id="rId5" Type="http://schemas.openxmlformats.org/officeDocument/2006/relationships/image" Target="../media/image41.png"/><Relationship Id="rId15" Type="http://schemas.openxmlformats.org/officeDocument/2006/relationships/image" Target="../media/image51.png"/><Relationship Id="rId23" Type="http://schemas.openxmlformats.org/officeDocument/2006/relationships/image" Target="../media/image59.png"/><Relationship Id="rId10" Type="http://schemas.openxmlformats.org/officeDocument/2006/relationships/image" Target="../media/image46.png"/><Relationship Id="rId19" Type="http://schemas.openxmlformats.org/officeDocument/2006/relationships/image" Target="../media/image55.png"/><Relationship Id="rId4" Type="http://schemas.openxmlformats.org/officeDocument/2006/relationships/image" Target="../media/image40.png"/><Relationship Id="rId9" Type="http://schemas.openxmlformats.org/officeDocument/2006/relationships/image" Target="../media/image45.png"/><Relationship Id="rId14" Type="http://schemas.openxmlformats.org/officeDocument/2006/relationships/image" Target="../media/image50.png"/><Relationship Id="rId22" Type="http://schemas.openxmlformats.org/officeDocument/2006/relationships/image" Target="../media/image58.png"/><Relationship Id="rId27" Type="http://schemas.openxmlformats.org/officeDocument/2006/relationships/image" Target="../media/image6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 smtClean="0">
                <a:solidFill>
                  <a:schemeClr val="bg1"/>
                </a:solidFill>
              </a:rPr>
              <a:t>Introducing Algebraic Fractions With Division</a:t>
            </a:r>
            <a:endParaRPr lang="en-GB" sz="4400" b="1" dirty="0">
              <a:solidFill>
                <a:schemeClr val="bg1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/>
              <p:nvPr/>
            </p:nvSpPr>
            <p:spPr>
              <a:xfrm>
                <a:off x="3728628" y="4132687"/>
                <a:ext cx="162441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noProof="0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2400" b="0" i="1" noProof="0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01+100</m:t>
                      </m:r>
                      <m:r>
                        <a:rPr lang="en-GB" sz="2400" b="0" i="0" noProof="0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8628" y="4132687"/>
                <a:ext cx="1624419" cy="369332"/>
              </a:xfrm>
              <a:prstGeom prst="rect">
                <a:avLst/>
              </a:prstGeom>
              <a:blipFill>
                <a:blip r:embed="rId8"/>
                <a:stretch>
                  <a:fillRect l="-4135" r="-4511" b="-49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BED8FE0-7B5E-48A9-92C2-03B8203E4182}"/>
                  </a:ext>
                </a:extLst>
              </p:cNvPr>
              <p:cNvSpPr txBox="1"/>
              <p:nvPr/>
            </p:nvSpPr>
            <p:spPr>
              <a:xfrm>
                <a:off x="3771427" y="4879105"/>
                <a:ext cx="162441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100+1011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BED8FE0-7B5E-48A9-92C2-03B8203E41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1427" y="4879105"/>
                <a:ext cx="1624419" cy="369332"/>
              </a:xfrm>
              <a:prstGeom prst="rect">
                <a:avLst/>
              </a:prstGeom>
              <a:blipFill>
                <a:blip r:embed="rId9"/>
                <a:stretch>
                  <a:fillRect l="-4135" r="-4511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6F243C6-2CDC-4E84-B2C8-7EF4F10F9B11}"/>
                  </a:ext>
                </a:extLst>
              </p:cNvPr>
              <p:cNvSpPr txBox="1"/>
              <p:nvPr/>
            </p:nvSpPr>
            <p:spPr>
              <a:xfrm>
                <a:off x="3771426" y="5625523"/>
                <a:ext cx="162441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110+1011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6F243C6-2CDC-4E84-B2C8-7EF4F10F9B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1426" y="5625523"/>
                <a:ext cx="1624419" cy="369332"/>
              </a:xfrm>
              <a:prstGeom prst="rect">
                <a:avLst/>
              </a:prstGeom>
              <a:blipFill>
                <a:blip r:embed="rId10"/>
                <a:stretch>
                  <a:fillRect l="-4135" r="-4511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3172" y="54965"/>
            <a:ext cx="2119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Examples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@</a:t>
            </a:r>
            <a:r>
              <a:rPr lang="en-GB" dirty="0" err="1" smtClean="0">
                <a:solidFill>
                  <a:schemeClr val="bg1"/>
                </a:solidFill>
              </a:rPr>
              <a:t>MrDraperMaths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247223" y="785388"/>
                <a:ext cx="1494705" cy="9002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11</m:t>
                          </m:r>
                        </m:den>
                      </m:f>
                      <m:r>
                        <a:rPr lang="en-GB" sz="28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GB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11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223" y="785388"/>
                <a:ext cx="1494705" cy="90024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247223" y="2183322"/>
                <a:ext cx="1753300" cy="898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11</m:t>
                          </m:r>
                        </m:den>
                      </m:f>
                      <m:r>
                        <a:rPr lang="en-GB" sz="28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GB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11</m:t>
                          </m:r>
                        </m:den>
                      </m:f>
                      <m:r>
                        <a:rPr lang="en-GB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lang="en-GB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223" y="2183322"/>
                <a:ext cx="1753300" cy="89896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237833" y="5212906"/>
                <a:ext cx="1699440" cy="9743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11</m:t>
                          </m:r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den>
                      </m:f>
                      <m:r>
                        <a:rPr lang="en-GB" sz="28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GB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11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833" y="5212906"/>
                <a:ext cx="1699440" cy="97430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247223" y="3700526"/>
                <a:ext cx="1759264" cy="898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11</m:t>
                          </m:r>
                        </m:den>
                      </m:f>
                      <m:r>
                        <a:rPr lang="en-GB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en-GB" sz="28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GB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11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223" y="3700526"/>
                <a:ext cx="1759264" cy="89896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4782436" y="785388"/>
                <a:ext cx="1494705" cy="9017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13</m:t>
                          </m:r>
                        </m:den>
                      </m:f>
                      <m:r>
                        <a:rPr lang="en-GB" sz="28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GB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13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2436" y="785388"/>
                <a:ext cx="1494705" cy="90178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/>
              <p:cNvSpPr txBox="1"/>
              <p:nvPr/>
            </p:nvSpPr>
            <p:spPr>
              <a:xfrm>
                <a:off x="4782436" y="2183322"/>
                <a:ext cx="1753300" cy="9389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13</m:t>
                          </m:r>
                        </m:den>
                      </m:f>
                      <m:r>
                        <a:rPr lang="en-GB" sz="28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GB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11</m:t>
                          </m:r>
                        </m:den>
                      </m:f>
                      <m:r>
                        <a:rPr lang="en-GB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lang="en-GB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2436" y="2183322"/>
                <a:ext cx="1753300" cy="93897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/>
              <p:cNvSpPr txBox="1"/>
              <p:nvPr/>
            </p:nvSpPr>
            <p:spPr>
              <a:xfrm>
                <a:off x="4773046" y="5212906"/>
                <a:ext cx="1699440" cy="9743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13</m:t>
                          </m:r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den>
                      </m:f>
                      <m:r>
                        <a:rPr lang="en-GB" sz="28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GB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13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3046" y="5212906"/>
                <a:ext cx="1699440" cy="97430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/>
              <p:cNvSpPr txBox="1"/>
              <p:nvPr/>
            </p:nvSpPr>
            <p:spPr>
              <a:xfrm>
                <a:off x="4782436" y="3700526"/>
                <a:ext cx="1753300" cy="898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13</m:t>
                          </m:r>
                        </m:den>
                      </m:f>
                      <m:r>
                        <a:rPr lang="en-GB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en-GB" sz="28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GB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13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2436" y="3700526"/>
                <a:ext cx="1753300" cy="89896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882340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B6D86C3-25A7-47B7-9E39-8B48B2EA16E1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@</a:t>
            </a:r>
            <a:r>
              <a:rPr lang="en-GB" dirty="0" err="1" smtClean="0">
                <a:solidFill>
                  <a:schemeClr val="bg1"/>
                </a:solidFill>
              </a:rPr>
              <a:t>MrDraperMaths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365651" y="5498503"/>
                <a:ext cx="1247841" cy="7087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sSup>
                            <m:sSupPr>
                              <m:ctrlPr>
                                <a:rPr lang="en-GB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p>
                              <m:r>
                                <a:rPr lang="en-GB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GB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651" y="5498503"/>
                <a:ext cx="1247841" cy="70878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408420" y="4435207"/>
                <a:ext cx="1125693" cy="7286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den>
                      </m:f>
                      <m:r>
                        <a:rPr lang="en-GB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420" y="4435207"/>
                <a:ext cx="1125693" cy="72866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408420" y="340267"/>
                <a:ext cx="983025" cy="6756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GB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420" y="340267"/>
                <a:ext cx="983025" cy="6756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365653" y="1351690"/>
                <a:ext cx="1168460" cy="6756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en-GB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653" y="1351690"/>
                <a:ext cx="1168460" cy="67569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365652" y="2360488"/>
                <a:ext cx="1211229" cy="6756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en-GB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652" y="2360488"/>
                <a:ext cx="1211229" cy="67569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365652" y="3371911"/>
                <a:ext cx="1125693" cy="7286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den>
                      </m:f>
                      <m:r>
                        <a:rPr lang="en-GB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652" y="3371911"/>
                <a:ext cx="1125693" cy="72866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6257" y="493995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7FFF"/>
                </a:solidFill>
              </a:rPr>
              <a:t>1.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9026" y="1505418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7FFF"/>
                </a:solidFill>
              </a:rPr>
              <a:t>2</a:t>
            </a:r>
            <a:r>
              <a:rPr lang="en-GB" dirty="0" smtClean="0">
                <a:solidFill>
                  <a:srgbClr val="007FFF"/>
                </a:solidFill>
              </a:rPr>
              <a:t>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9026" y="2586637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7FFF"/>
                </a:solidFill>
              </a:rPr>
              <a:t>3.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7539" y="3551575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7FFF"/>
                </a:solidFill>
              </a:rPr>
              <a:t>4</a:t>
            </a:r>
            <a:r>
              <a:rPr lang="en-GB" dirty="0" smtClean="0">
                <a:solidFill>
                  <a:srgbClr val="007FFF"/>
                </a:solidFill>
              </a:rPr>
              <a:t>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7539" y="4619940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7FFF"/>
                </a:solidFill>
              </a:rPr>
              <a:t>5.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7539" y="5701159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7FFF"/>
                </a:solidFill>
              </a:rPr>
              <a:t>6</a:t>
            </a:r>
            <a:r>
              <a:rPr lang="en-GB" dirty="0" smtClean="0">
                <a:solidFill>
                  <a:srgbClr val="007FFF"/>
                </a:solidFill>
              </a:rPr>
              <a:t>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2617685" y="340267"/>
                <a:ext cx="1247841" cy="7087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GB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  <m:sSup>
                            <m:sSupPr>
                              <m:ctrlPr>
                                <a:rPr lang="en-GB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p>
                              <m:r>
                                <a:rPr lang="en-GB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7685" y="340267"/>
                <a:ext cx="1247841" cy="70878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2617685" y="1311935"/>
                <a:ext cx="1168460" cy="6756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en-GB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7685" y="1311935"/>
                <a:ext cx="1168460" cy="67569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2617685" y="2395444"/>
                <a:ext cx="1168460" cy="7286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den>
                      </m:f>
                      <m:r>
                        <a:rPr lang="en-GB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7685" y="2395444"/>
                <a:ext cx="1168460" cy="72866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2617685" y="3374267"/>
                <a:ext cx="979884" cy="7286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GB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7685" y="3374267"/>
                <a:ext cx="979884" cy="728661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2617685" y="4509585"/>
                <a:ext cx="1125693" cy="7286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GB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7685" y="4509585"/>
                <a:ext cx="1125693" cy="728661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/>
              <p:cNvSpPr txBox="1"/>
              <p:nvPr/>
            </p:nvSpPr>
            <p:spPr>
              <a:xfrm>
                <a:off x="2617685" y="5521494"/>
                <a:ext cx="837217" cy="7286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GB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7685" y="5521494"/>
                <a:ext cx="837217" cy="728661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2271139" y="493995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7FFF"/>
                </a:solidFill>
              </a:rPr>
              <a:t>7</a:t>
            </a:r>
            <a:r>
              <a:rPr lang="en-GB" dirty="0" smtClean="0">
                <a:solidFill>
                  <a:srgbClr val="007FFF"/>
                </a:solidFill>
              </a:rPr>
              <a:t>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313908" y="1505418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7FFF"/>
                </a:solidFill>
              </a:rPr>
              <a:t>8.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313908" y="2586637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7FFF"/>
                </a:solidFill>
              </a:rPr>
              <a:t>9</a:t>
            </a:r>
            <a:r>
              <a:rPr lang="en-GB" dirty="0" smtClean="0">
                <a:solidFill>
                  <a:srgbClr val="007FFF"/>
                </a:solidFill>
              </a:rPr>
              <a:t>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237831" y="3551575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7FFF"/>
                </a:solidFill>
              </a:rPr>
              <a:t>10.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237831" y="4619940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7FFF"/>
                </a:solidFill>
              </a:rPr>
              <a:t>11.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237831" y="5701159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7FFF"/>
                </a:solidFill>
              </a:rPr>
              <a:t>12.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/>
              <p:cNvSpPr txBox="1"/>
              <p:nvPr/>
            </p:nvSpPr>
            <p:spPr>
              <a:xfrm>
                <a:off x="4869717" y="340267"/>
                <a:ext cx="1290610" cy="7087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sSup>
                            <m:sSupPr>
                              <m:ctrlPr>
                                <a:rPr lang="en-GB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p>
                              <m:r>
                                <a:rPr lang="en-GB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GB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9717" y="340267"/>
                <a:ext cx="1290610" cy="708784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/>
              <p:cNvSpPr txBox="1"/>
              <p:nvPr/>
            </p:nvSpPr>
            <p:spPr>
              <a:xfrm>
                <a:off x="4869716" y="1346919"/>
                <a:ext cx="1247841" cy="7617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sSup>
                            <m:sSupPr>
                              <m:ctrlPr>
                                <a:rPr lang="en-GB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p>
                              <m:r>
                                <a:rPr lang="en-GB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GB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9716" y="1346919"/>
                <a:ext cx="1247841" cy="76174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/>
              <p:cNvSpPr txBox="1"/>
              <p:nvPr/>
            </p:nvSpPr>
            <p:spPr>
              <a:xfrm>
                <a:off x="4869717" y="2416334"/>
                <a:ext cx="1290610" cy="7087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sSup>
                            <m:sSupPr>
                              <m:ctrlPr>
                                <a:rPr lang="en-GB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p>
                              <m:r>
                                <a:rPr lang="en-GB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GB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9717" y="2416334"/>
                <a:ext cx="1290610" cy="708784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/>
              <p:cNvSpPr txBox="1"/>
              <p:nvPr/>
            </p:nvSpPr>
            <p:spPr>
              <a:xfrm>
                <a:off x="4869716" y="3371911"/>
                <a:ext cx="1247841" cy="7617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sSup>
                            <m:sSupPr>
                              <m:ctrlPr>
                                <a:rPr lang="en-GB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p>
                              <m:r>
                                <a:rPr lang="en-GB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GB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9716" y="3371911"/>
                <a:ext cx="1247841" cy="761747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/>
              <p:cNvSpPr txBox="1"/>
              <p:nvPr/>
            </p:nvSpPr>
            <p:spPr>
              <a:xfrm>
                <a:off x="4869716" y="5531589"/>
                <a:ext cx="1333377" cy="6756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sSup>
                        <m:sSup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9716" y="5531589"/>
                <a:ext cx="1333377" cy="675698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Box 35"/>
              <p:cNvSpPr txBox="1"/>
              <p:nvPr/>
            </p:nvSpPr>
            <p:spPr>
              <a:xfrm>
                <a:off x="4868692" y="4435207"/>
                <a:ext cx="1290610" cy="7286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sSup>
                        <m:sSup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8692" y="4435207"/>
                <a:ext cx="1290610" cy="728661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/>
              <p:cNvSpPr txBox="1"/>
              <p:nvPr/>
            </p:nvSpPr>
            <p:spPr>
              <a:xfrm>
                <a:off x="7238274" y="2399579"/>
                <a:ext cx="983025" cy="72039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den>
                      </m:f>
                      <m:r>
                        <a:rPr lang="en-GB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8274" y="2399579"/>
                <a:ext cx="983025" cy="720390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/>
              <p:cNvSpPr txBox="1"/>
              <p:nvPr/>
            </p:nvSpPr>
            <p:spPr>
              <a:xfrm>
                <a:off x="7238274" y="3411281"/>
                <a:ext cx="983025" cy="72039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den>
                      </m:f>
                      <m:r>
                        <a:rPr lang="en-GB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8274" y="3411281"/>
                <a:ext cx="983025" cy="720390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Box 38"/>
              <p:cNvSpPr txBox="1"/>
              <p:nvPr/>
            </p:nvSpPr>
            <p:spPr>
              <a:xfrm>
                <a:off x="7238274" y="1311935"/>
                <a:ext cx="1105174" cy="72039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sSup>
                            <m:sSupPr>
                              <m:ctrlPr>
                                <a:rPr lang="en-GB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p>
                              <m:r>
                                <a:rPr lang="en-GB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8274" y="1311935"/>
                <a:ext cx="1105174" cy="720390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Box 39"/>
              <p:cNvSpPr txBox="1"/>
              <p:nvPr/>
            </p:nvSpPr>
            <p:spPr>
              <a:xfrm>
                <a:off x="7164518" y="373353"/>
                <a:ext cx="1290610" cy="7286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  <m:sSup>
                            <m:sSupPr>
                              <m:ctrlPr>
                                <a:rPr lang="en-GB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p>
                              <m:r>
                                <a:rPr lang="en-GB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4518" y="373353"/>
                <a:ext cx="1290610" cy="728661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Box 40"/>
              <p:cNvSpPr txBox="1"/>
              <p:nvPr/>
            </p:nvSpPr>
            <p:spPr>
              <a:xfrm>
                <a:off x="7198548" y="5486064"/>
                <a:ext cx="1168460" cy="72039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den>
                      </m:f>
                      <m:r>
                        <a:rPr lang="en-GB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8548" y="5486064"/>
                <a:ext cx="1168460" cy="720390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Box 41"/>
              <p:cNvSpPr txBox="1"/>
              <p:nvPr/>
            </p:nvSpPr>
            <p:spPr>
              <a:xfrm>
                <a:off x="7198548" y="4435207"/>
                <a:ext cx="1125693" cy="72039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den>
                      </m:f>
                      <m:r>
                        <a:rPr lang="en-GB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8548" y="4435207"/>
                <a:ext cx="1125693" cy="720390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Box 42"/>
          <p:cNvSpPr txBox="1"/>
          <p:nvPr/>
        </p:nvSpPr>
        <p:spPr>
          <a:xfrm>
            <a:off x="4509830" y="434467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7FFF"/>
                </a:solidFill>
              </a:rPr>
              <a:t>13.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509830" y="1460792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7FFF"/>
                </a:solidFill>
              </a:rPr>
              <a:t>14.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541360" y="2563031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7FFF"/>
                </a:solidFill>
              </a:rPr>
              <a:t>15.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531607" y="3479920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7FFF"/>
                </a:solidFill>
              </a:rPr>
              <a:t>16.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483593" y="460549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7FFF"/>
                </a:solidFill>
              </a:rPr>
              <a:t>17.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479470" y="5654837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7FFF"/>
                </a:solidFill>
              </a:rPr>
              <a:t>18.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926177" y="461727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7FFF"/>
                </a:solidFill>
              </a:rPr>
              <a:t>19.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926177" y="1488052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7FFF"/>
                </a:solidFill>
              </a:rPr>
              <a:t>20.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957707" y="2590291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7FFF"/>
                </a:solidFill>
              </a:rPr>
              <a:t>21.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947954" y="3507180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7FFF"/>
                </a:solidFill>
              </a:rPr>
              <a:t>22.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899940" y="463275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7FFF"/>
                </a:solidFill>
              </a:rPr>
              <a:t>23.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895817" y="5682097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7FFF"/>
                </a:solidFill>
              </a:rPr>
              <a:t>24.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430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B6D86C3-25A7-47B7-9E39-8B48B2EA16E1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@</a:t>
            </a:r>
            <a:r>
              <a:rPr lang="en-GB" dirty="0" err="1" smtClean="0">
                <a:solidFill>
                  <a:schemeClr val="bg1"/>
                </a:solidFill>
              </a:rPr>
              <a:t>MrDraperMaths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365651" y="5498503"/>
                <a:ext cx="1871153" cy="7099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sSup>
                            <m:sSupPr>
                              <m:ctrlPr>
                                <a:rPr lang="en-GB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p>
                              <m:r>
                                <a:rPr lang="en-GB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GB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GB" sz="2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GB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651" y="5498503"/>
                <a:ext cx="1871153" cy="70993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408420" y="4435207"/>
                <a:ext cx="1603196" cy="7286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den>
                      </m:f>
                      <m:r>
                        <a:rPr lang="en-GB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den>
                      </m:f>
                      <m:r>
                        <a:rPr lang="en-GB" sz="2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420" y="4435207"/>
                <a:ext cx="1603196" cy="72866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408420" y="340267"/>
                <a:ext cx="1460528" cy="6767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GB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GB" sz="2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420" y="340267"/>
                <a:ext cx="1460528" cy="67678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365653" y="1351690"/>
                <a:ext cx="1645963" cy="6767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en-GB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GB" sz="2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653" y="1351690"/>
                <a:ext cx="1645963" cy="67678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365652" y="2360488"/>
                <a:ext cx="1688732" cy="6767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en-GB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en-GB" sz="2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652" y="2360488"/>
                <a:ext cx="1688732" cy="67678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365652" y="3371911"/>
                <a:ext cx="1871153" cy="7286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den>
                      </m:f>
                      <m:r>
                        <a:rPr lang="en-GB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GB" sz="2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  <m:sSup>
                            <m:sSupPr>
                              <m:ctrlPr>
                                <a:rPr lang="en-GB" sz="2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p>
                              <m:r>
                                <a:rPr lang="en-GB" sz="2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652" y="3371911"/>
                <a:ext cx="1871153" cy="72866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6257" y="493995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7FFF"/>
                </a:solidFill>
              </a:rPr>
              <a:t>1.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9026" y="1505418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7FFF"/>
                </a:solidFill>
              </a:rPr>
              <a:t>2</a:t>
            </a:r>
            <a:r>
              <a:rPr lang="en-GB" dirty="0" smtClean="0">
                <a:solidFill>
                  <a:srgbClr val="007FFF"/>
                </a:solidFill>
              </a:rPr>
              <a:t>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9026" y="2586637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7FFF"/>
                </a:solidFill>
              </a:rPr>
              <a:t>3.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7539" y="3551575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7FFF"/>
                </a:solidFill>
              </a:rPr>
              <a:t>4</a:t>
            </a:r>
            <a:r>
              <a:rPr lang="en-GB" dirty="0" smtClean="0">
                <a:solidFill>
                  <a:srgbClr val="007FFF"/>
                </a:solidFill>
              </a:rPr>
              <a:t>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7539" y="4619940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7FFF"/>
                </a:solidFill>
              </a:rPr>
              <a:t>5.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7539" y="5701159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7FFF"/>
                </a:solidFill>
              </a:rPr>
              <a:t>6</a:t>
            </a:r>
            <a:r>
              <a:rPr lang="en-GB" dirty="0" smtClean="0">
                <a:solidFill>
                  <a:srgbClr val="007FFF"/>
                </a:solidFill>
              </a:rPr>
              <a:t>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2617685" y="340267"/>
                <a:ext cx="1871153" cy="7617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GB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  <m:sSup>
                            <m:sSupPr>
                              <m:ctrlPr>
                                <a:rPr lang="en-GB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p>
                              <m:r>
                                <a:rPr lang="en-GB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GB" sz="2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GB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7685" y="340267"/>
                <a:ext cx="1871153" cy="76174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2617685" y="1311935"/>
                <a:ext cx="1645963" cy="6768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en-GB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GB" sz="2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7685" y="1311935"/>
                <a:ext cx="1645963" cy="67685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2617685" y="2395444"/>
                <a:ext cx="1913922" cy="7286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den>
                      </m:f>
                      <m:r>
                        <a:rPr lang="en-GB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en-GB" sz="2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  <m:sSup>
                            <m:sSupPr>
                              <m:ctrlPr>
                                <a:rPr lang="en-GB" sz="2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p>
                              <m:r>
                                <a:rPr lang="en-GB" sz="2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7685" y="2395444"/>
                <a:ext cx="1913922" cy="72866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2617685" y="3374267"/>
                <a:ext cx="1603196" cy="7286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GB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den>
                      </m:f>
                      <m:r>
                        <a:rPr lang="en-GB" sz="2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GB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7685" y="3374267"/>
                <a:ext cx="1603196" cy="728661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2617685" y="4509585"/>
                <a:ext cx="1871153" cy="7617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GB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den>
                      </m:f>
                      <m:r>
                        <a:rPr lang="en-GB" sz="2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  <m:sSup>
                            <m:sSupPr>
                              <m:ctrlPr>
                                <a:rPr lang="en-GB" sz="2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p>
                              <m:r>
                                <a:rPr lang="en-GB" sz="2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7685" y="4509585"/>
                <a:ext cx="1871153" cy="76174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/>
              <p:cNvSpPr txBox="1"/>
              <p:nvPr/>
            </p:nvSpPr>
            <p:spPr>
              <a:xfrm>
                <a:off x="2617685" y="5521494"/>
                <a:ext cx="1460528" cy="7286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GB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den>
                      </m:f>
                      <m:r>
                        <a:rPr lang="en-GB" sz="2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GB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42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7685" y="5521494"/>
                <a:ext cx="1460528" cy="728661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2271139" y="493995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7FFF"/>
                </a:solidFill>
              </a:rPr>
              <a:t>7</a:t>
            </a:r>
            <a:r>
              <a:rPr lang="en-GB" dirty="0" smtClean="0">
                <a:solidFill>
                  <a:srgbClr val="007FFF"/>
                </a:solidFill>
              </a:rPr>
              <a:t>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313908" y="1505418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7FFF"/>
                </a:solidFill>
              </a:rPr>
              <a:t>8.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313908" y="2586637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7FFF"/>
                </a:solidFill>
              </a:rPr>
              <a:t>9</a:t>
            </a:r>
            <a:r>
              <a:rPr lang="en-GB" dirty="0" smtClean="0">
                <a:solidFill>
                  <a:srgbClr val="007FFF"/>
                </a:solidFill>
              </a:rPr>
              <a:t>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237831" y="3551575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7FFF"/>
                </a:solidFill>
              </a:rPr>
              <a:t>10.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237831" y="4619940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7FFF"/>
                </a:solidFill>
              </a:rPr>
              <a:t>11.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237831" y="5701159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7FFF"/>
                </a:solidFill>
              </a:rPr>
              <a:t>12.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/>
              <p:cNvSpPr txBox="1"/>
              <p:nvPr/>
            </p:nvSpPr>
            <p:spPr>
              <a:xfrm>
                <a:off x="4869717" y="340267"/>
                <a:ext cx="1913922" cy="7099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sSup>
                            <m:sSupPr>
                              <m:ctrlPr>
                                <a:rPr lang="en-GB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p>
                              <m:r>
                                <a:rPr lang="en-GB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GB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en-GB" sz="2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GB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9717" y="340267"/>
                <a:ext cx="1913922" cy="709938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/>
              <p:cNvSpPr txBox="1"/>
              <p:nvPr/>
            </p:nvSpPr>
            <p:spPr>
              <a:xfrm>
                <a:off x="4869716" y="1346919"/>
                <a:ext cx="1993303" cy="7617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sSup>
                            <m:sSupPr>
                              <m:ctrlPr>
                                <a:rPr lang="en-GB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p>
                              <m:r>
                                <a:rPr lang="en-GB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GB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den>
                      </m:f>
                      <m:r>
                        <a:rPr lang="en-GB" sz="2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  <m:sSup>
                            <m:sSupPr>
                              <m:ctrlPr>
                                <a:rPr lang="en-GB" sz="2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p>
                              <m:r>
                                <a:rPr lang="en-GB" sz="2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9716" y="1346919"/>
                <a:ext cx="1993303" cy="76174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/>
              <p:cNvSpPr txBox="1"/>
              <p:nvPr/>
            </p:nvSpPr>
            <p:spPr>
              <a:xfrm>
                <a:off x="4869717" y="2416334"/>
                <a:ext cx="1913922" cy="7099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sSup>
                            <m:sSupPr>
                              <m:ctrlPr>
                                <a:rPr lang="en-GB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p>
                              <m:r>
                                <a:rPr lang="en-GB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GB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en-GB" sz="2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GB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9717" y="2416334"/>
                <a:ext cx="1913922" cy="709938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/>
              <p:cNvSpPr txBox="1"/>
              <p:nvPr/>
            </p:nvSpPr>
            <p:spPr>
              <a:xfrm>
                <a:off x="4869716" y="3371911"/>
                <a:ext cx="1993303" cy="7617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sSup>
                            <m:sSupPr>
                              <m:ctrlPr>
                                <a:rPr lang="en-GB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p>
                              <m:r>
                                <a:rPr lang="en-GB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GB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den>
                      </m:f>
                      <m:r>
                        <a:rPr lang="en-GB" sz="2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  <m:sSup>
                            <m:sSupPr>
                              <m:ctrlPr>
                                <a:rPr lang="en-GB" sz="2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p>
                              <m:r>
                                <a:rPr lang="en-GB" sz="2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9716" y="3371911"/>
                <a:ext cx="1993303" cy="761747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/>
              <p:cNvSpPr txBox="1"/>
              <p:nvPr/>
            </p:nvSpPr>
            <p:spPr>
              <a:xfrm>
                <a:off x="4869716" y="5531589"/>
                <a:ext cx="1956689" cy="6768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sSup>
                        <m:sSup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en-GB" sz="2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GB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9716" y="5531589"/>
                <a:ext cx="1956689" cy="676852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Box 35"/>
              <p:cNvSpPr txBox="1"/>
              <p:nvPr/>
            </p:nvSpPr>
            <p:spPr>
              <a:xfrm>
                <a:off x="4868692" y="4435207"/>
                <a:ext cx="2036070" cy="7617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sSup>
                        <m:sSup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den>
                      </m:f>
                      <m:r>
                        <a:rPr lang="en-GB" sz="2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  <m:sSup>
                            <m:sSupPr>
                              <m:ctrlPr>
                                <a:rPr lang="en-GB" sz="200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p>
                              <m:r>
                                <a:rPr lang="en-GB" sz="2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8692" y="4435207"/>
                <a:ext cx="2036070" cy="761747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/>
              <p:cNvSpPr txBox="1"/>
              <p:nvPr/>
            </p:nvSpPr>
            <p:spPr>
              <a:xfrm>
                <a:off x="7238274" y="2399579"/>
                <a:ext cx="1460528" cy="72039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den>
                      </m:f>
                      <m:r>
                        <a:rPr lang="en-GB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den>
                      </m:f>
                      <m:r>
                        <a:rPr lang="en-GB" sz="2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8274" y="2399579"/>
                <a:ext cx="1460528" cy="720390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/>
              <p:cNvSpPr txBox="1"/>
              <p:nvPr/>
            </p:nvSpPr>
            <p:spPr>
              <a:xfrm>
                <a:off x="7238274" y="3411281"/>
                <a:ext cx="1460528" cy="7223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den>
                      </m:f>
                      <m:r>
                        <a:rPr lang="en-GB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den>
                      </m:f>
                      <m:r>
                        <a:rPr lang="en-GB" sz="2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8274" y="3411281"/>
                <a:ext cx="1460528" cy="722377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Box 38"/>
              <p:cNvSpPr txBox="1"/>
              <p:nvPr/>
            </p:nvSpPr>
            <p:spPr>
              <a:xfrm>
                <a:off x="7238274" y="1311935"/>
                <a:ext cx="1585819" cy="7223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sSup>
                            <m:sSupPr>
                              <m:ctrlPr>
                                <a:rPr lang="en-GB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p>
                              <m:r>
                                <a:rPr lang="en-GB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den>
                      </m:f>
                      <m:r>
                        <a:rPr lang="en-GB" sz="2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8274" y="1311935"/>
                <a:ext cx="1585819" cy="722377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Box 39"/>
              <p:cNvSpPr txBox="1"/>
              <p:nvPr/>
            </p:nvSpPr>
            <p:spPr>
              <a:xfrm>
                <a:off x="7164518" y="373353"/>
                <a:ext cx="2036070" cy="7286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  <m:sSup>
                            <m:sSupPr>
                              <m:ctrlPr>
                                <a:rPr lang="en-GB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p>
                              <m:r>
                                <a:rPr lang="en-GB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en-GB" sz="2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  <m:sSup>
                            <m:sSupPr>
                              <m:ctrlPr>
                                <a:rPr lang="en-GB" sz="2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p>
                              <m:r>
                                <a:rPr lang="en-GB" sz="2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4518" y="373353"/>
                <a:ext cx="2036070" cy="728661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Box 40"/>
              <p:cNvSpPr txBox="1"/>
              <p:nvPr/>
            </p:nvSpPr>
            <p:spPr>
              <a:xfrm>
                <a:off x="7198548" y="5486064"/>
                <a:ext cx="1913922" cy="7223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den>
                      </m:f>
                      <m:r>
                        <a:rPr lang="en-GB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en-GB" sz="2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  <m:sSup>
                            <m:sSupPr>
                              <m:ctrlPr>
                                <a:rPr lang="en-GB" sz="2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p>
                              <m:r>
                                <a:rPr lang="en-GB" sz="2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8548" y="5486064"/>
                <a:ext cx="1913922" cy="722377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Box 41"/>
              <p:cNvSpPr txBox="1"/>
              <p:nvPr/>
            </p:nvSpPr>
            <p:spPr>
              <a:xfrm>
                <a:off x="7198548" y="4435207"/>
                <a:ext cx="1603196" cy="7223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den>
                      </m:f>
                      <m:r>
                        <a:rPr lang="en-GB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den>
                      </m:f>
                      <m:r>
                        <a:rPr lang="en-GB" sz="2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8548" y="4435207"/>
                <a:ext cx="1603196" cy="722377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Box 42"/>
          <p:cNvSpPr txBox="1"/>
          <p:nvPr/>
        </p:nvSpPr>
        <p:spPr>
          <a:xfrm>
            <a:off x="4509830" y="434467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7FFF"/>
                </a:solidFill>
              </a:rPr>
              <a:t>13.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509830" y="1460792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7FFF"/>
                </a:solidFill>
              </a:rPr>
              <a:t>14.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541360" y="2563031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7FFF"/>
                </a:solidFill>
              </a:rPr>
              <a:t>15.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531607" y="3479920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7FFF"/>
                </a:solidFill>
              </a:rPr>
              <a:t>16.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483593" y="460549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7FFF"/>
                </a:solidFill>
              </a:rPr>
              <a:t>17.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479470" y="5654837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7FFF"/>
                </a:solidFill>
              </a:rPr>
              <a:t>18.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926177" y="461727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7FFF"/>
                </a:solidFill>
              </a:rPr>
              <a:t>19.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926177" y="1488052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7FFF"/>
                </a:solidFill>
              </a:rPr>
              <a:t>20.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957707" y="2590291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7FFF"/>
                </a:solidFill>
              </a:rPr>
              <a:t>21.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947954" y="3507180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7FFF"/>
                </a:solidFill>
              </a:rPr>
              <a:t>22.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899940" y="463275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7FFF"/>
                </a:solidFill>
              </a:rPr>
              <a:t>23.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895817" y="5682097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7FFF"/>
                </a:solidFill>
              </a:rPr>
              <a:t>24.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6598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1249</TotalTime>
  <Words>1108</Words>
  <Application>Microsoft Office PowerPoint</Application>
  <PresentationFormat>On-screen Show (4:3)</PresentationFormat>
  <Paragraphs>126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Introducing Algebraic Fractions With Division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Daniel Draper</cp:lastModifiedBy>
  <cp:revision>178</cp:revision>
  <dcterms:created xsi:type="dcterms:W3CDTF">2018-01-26T08:52:52Z</dcterms:created>
  <dcterms:modified xsi:type="dcterms:W3CDTF">2020-12-17T10:45:37Z</dcterms:modified>
</cp:coreProperties>
</file>