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9" r:id="rId2"/>
    <p:sldId id="296" r:id="rId3"/>
    <p:sldId id="294" r:id="rId4"/>
    <p:sldId id="298" r:id="rId5"/>
    <p:sldId id="29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1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Positive, negative or zero: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Adding and subtracting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379002" y="4243324"/>
                <a:ext cx="209916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7287−7296</m:t>
                      </m:r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9002" y="4243324"/>
                <a:ext cx="2099164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3422218" y="5113987"/>
                <a:ext cx="209916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7287−7196</m:t>
                      </m:r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2218" y="5113987"/>
                <a:ext cx="2099164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540429" y="809393"/>
                <a:ext cx="245721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526 −562=</m:t>
                      </m:r>
                    </m:oMath>
                  </m:oMathPara>
                </a14:m>
                <a:endParaRPr kumimoji="0" lang="en-GB" sz="32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429" y="809393"/>
                <a:ext cx="2457211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5226003" y="809393"/>
                <a:ext cx="245721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dirty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62</m:t>
                      </m:r>
                      <m:r>
                        <a:rPr lang="en-GB" sz="3200" i="1" dirty="0">
                          <a:latin typeface="Cambria Math" panose="02040503050406030204" pitchFamily="18" charset="0"/>
                        </a:rPr>
                        <m:t> −5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26</m:t>
                      </m:r>
                      <m:r>
                        <a:rPr lang="en-GB" sz="3200" i="1" dirty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003" y="809393"/>
                <a:ext cx="2457211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696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5CBF298D-F5D8-4D25-99C2-E9CCC9DC707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75375554"/>
                  </p:ext>
                </p:extLst>
              </p:nvPr>
            </p:nvGraphicFramePr>
            <p:xfrm>
              <a:off x="72273" y="152662"/>
              <a:ext cx="4113229" cy="621043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15622">
                      <a:extLst>
                        <a:ext uri="{9D8B030D-6E8A-4147-A177-3AD203B41FA5}">
                          <a16:colId xmlns:a16="http://schemas.microsoft.com/office/drawing/2014/main" val="3698955985"/>
                        </a:ext>
                      </a:extLst>
                    </a:gridCol>
                    <a:gridCol w="2076196">
                      <a:extLst>
                        <a:ext uri="{9D8B030D-6E8A-4147-A177-3AD203B41FA5}">
                          <a16:colId xmlns:a16="http://schemas.microsoft.com/office/drawing/2014/main" val="3008939114"/>
                        </a:ext>
                      </a:extLst>
                    </a:gridCol>
                    <a:gridCol w="1621411">
                      <a:extLst>
                        <a:ext uri="{9D8B030D-6E8A-4147-A177-3AD203B41FA5}">
                          <a16:colId xmlns:a16="http://schemas.microsoft.com/office/drawing/2014/main" val="4153933882"/>
                        </a:ext>
                      </a:extLst>
                    </a:gridCol>
                  </a:tblGrid>
                  <a:tr h="564585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, &lt;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, =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381540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7286+7286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5676167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7286−7286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42465830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7287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−7286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50434295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7287−729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5543326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7287−71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96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2620692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7196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287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97895643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719−7287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320509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719−728.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45465398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719−72.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87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52873873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71.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9−72.87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67969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5CBF298D-F5D8-4D25-99C2-E9CCC9DC707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75375554"/>
                  </p:ext>
                </p:extLst>
              </p:nvPr>
            </p:nvGraphicFramePr>
            <p:xfrm>
              <a:off x="72273" y="152662"/>
              <a:ext cx="4113229" cy="621043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15622">
                      <a:extLst>
                        <a:ext uri="{9D8B030D-6E8A-4147-A177-3AD203B41FA5}">
                          <a16:colId xmlns:a16="http://schemas.microsoft.com/office/drawing/2014/main" val="3698955985"/>
                        </a:ext>
                      </a:extLst>
                    </a:gridCol>
                    <a:gridCol w="2076196">
                      <a:extLst>
                        <a:ext uri="{9D8B030D-6E8A-4147-A177-3AD203B41FA5}">
                          <a16:colId xmlns:a16="http://schemas.microsoft.com/office/drawing/2014/main" val="3008939114"/>
                        </a:ext>
                      </a:extLst>
                    </a:gridCol>
                    <a:gridCol w="1621411">
                      <a:extLst>
                        <a:ext uri="{9D8B030D-6E8A-4147-A177-3AD203B41FA5}">
                          <a16:colId xmlns:a16="http://schemas.microsoft.com/office/drawing/2014/main" val="4153933882"/>
                        </a:ext>
                      </a:extLst>
                    </a:gridCol>
                  </a:tblGrid>
                  <a:tr h="564585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4511" t="-1075" r="-1504" b="-9978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81540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75" t="-102174" r="-78947" b="-9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5676167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75" t="-200000" r="-78947" b="-7989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42465830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75" t="-300000" r="-78947" b="-6989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50434295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75" t="-404348" r="-78947" b="-606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5543326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75" t="-498925" r="-78947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2620692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75" t="-605435" r="-78947" b="-4054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97895643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75" t="-697849" r="-78947" b="-3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320509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75" t="-797849" r="-78947" b="-2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45465398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75" t="-907609" r="-78947" b="-1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52873873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75" t="-996774" r="-78947" b="-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67969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Table 2">
                <a:extLst>
                  <a:ext uri="{FF2B5EF4-FFF2-40B4-BE49-F238E27FC236}">
                    <a16:creationId xmlns:a16="http://schemas.microsoft.com/office/drawing/2014/main" id="{46F08371-E30E-48CA-963B-CB48FE87D06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06115764"/>
                  </p:ext>
                </p:extLst>
              </p:nvPr>
            </p:nvGraphicFramePr>
            <p:xfrm>
              <a:off x="4374038" y="152662"/>
              <a:ext cx="4678838" cy="6210435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472774">
                      <a:extLst>
                        <a:ext uri="{9D8B030D-6E8A-4147-A177-3AD203B41FA5}">
                          <a16:colId xmlns:a16="http://schemas.microsoft.com/office/drawing/2014/main" val="3698955985"/>
                        </a:ext>
                      </a:extLst>
                    </a:gridCol>
                    <a:gridCol w="2578641">
                      <a:extLst>
                        <a:ext uri="{9D8B030D-6E8A-4147-A177-3AD203B41FA5}">
                          <a16:colId xmlns:a16="http://schemas.microsoft.com/office/drawing/2014/main" val="3008939114"/>
                        </a:ext>
                      </a:extLst>
                    </a:gridCol>
                    <a:gridCol w="1627423">
                      <a:extLst>
                        <a:ext uri="{9D8B030D-6E8A-4147-A177-3AD203B41FA5}">
                          <a16:colId xmlns:a16="http://schemas.microsoft.com/office/drawing/2014/main" val="4153933882"/>
                        </a:ext>
                      </a:extLst>
                    </a:gridCol>
                  </a:tblGrid>
                  <a:tr h="564585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/>
                                  <m:t>&gt;</m:t>
                                </m:r>
                                <m:r>
                                  <a:rPr lang="en-GB" smtClean="0"/>
                                  <m:t>𝟎</m:t>
                                </m:r>
                                <m:r>
                                  <a:rPr lang="en-GB" smtClean="0"/>
                                  <m:t>, &lt;</m:t>
                                </m:r>
                                <m:r>
                                  <a:rPr lang="en-GB" smtClean="0"/>
                                  <m:t>𝟎</m:t>
                                </m:r>
                                <m:r>
                                  <a:rPr lang="en-GB" smtClean="0"/>
                                  <m:t>, =</m:t>
                                </m:r>
                                <m:r>
                                  <a:rPr lang="en-GB" smtClean="0"/>
                                  <m:t>𝟎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381540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32 598+32 598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5676167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(−</m:t>
                                </m:r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32 598</m:t>
                                </m:r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+32 598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42465830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(−32 598)−</m:t>
                                </m:r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32 598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50434295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(−32 598)−(−</m:t>
                                </m:r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32 598</m:t>
                                </m:r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5543326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b="0" i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0" smtClean="0">
                                        <a:latin typeface="Cambria Math" panose="02040503050406030204" pitchFamily="18" charset="0"/>
                                      </a:rPr>
                                      <m:t>−32 598</m:t>
                                    </m:r>
                                  </m:e>
                                </m:d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(−32 </m:t>
                                </m:r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98)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2620692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0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  <m:r>
                                      <a:rPr lang="en-GB" b="0" i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GB" b="0" i="0" smtClean="0">
                                        <a:latin typeface="Cambria Math" panose="02040503050406030204" pitchFamily="18" charset="0"/>
                                      </a:rPr>
                                      <m:t> 598</m:t>
                                    </m:r>
                                  </m:e>
                                </m:d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−(−32 698)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97895643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b="0" i="0" smtClean="0">
                                        <a:latin typeface="Cambria Math" panose="02040503050406030204" pitchFamily="18" charset="0"/>
                                      </a:rPr>
                                      <m:t>32 698</m:t>
                                    </m:r>
                                  </m:e>
                                </m:d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−(−</m:t>
                                </m:r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31 598</m:t>
                                </m:r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320509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0" smtClean="0">
                                        <a:latin typeface="Cambria Math" panose="02040503050406030204" pitchFamily="18" charset="0"/>
                                      </a:rPr>
                                      <m:t>−32 698</m:t>
                                    </m:r>
                                  </m:e>
                                </m:d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(−31 598)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45465398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32 698</m:t>
                                </m:r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+(−31 598)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52873873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20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???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67969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" name="Table 2">
                <a:extLst>
                  <a:ext uri="{FF2B5EF4-FFF2-40B4-BE49-F238E27FC236}">
                    <a16:creationId xmlns:a16="http://schemas.microsoft.com/office/drawing/2014/main" id="{46F08371-E30E-48CA-963B-CB48FE87D06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06115764"/>
                  </p:ext>
                </p:extLst>
              </p:nvPr>
            </p:nvGraphicFramePr>
            <p:xfrm>
              <a:off x="4374038" y="152662"/>
              <a:ext cx="4678838" cy="6210435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472774">
                      <a:extLst>
                        <a:ext uri="{9D8B030D-6E8A-4147-A177-3AD203B41FA5}">
                          <a16:colId xmlns:a16="http://schemas.microsoft.com/office/drawing/2014/main" val="3698955985"/>
                        </a:ext>
                      </a:extLst>
                    </a:gridCol>
                    <a:gridCol w="2578641">
                      <a:extLst>
                        <a:ext uri="{9D8B030D-6E8A-4147-A177-3AD203B41FA5}">
                          <a16:colId xmlns:a16="http://schemas.microsoft.com/office/drawing/2014/main" val="3008939114"/>
                        </a:ext>
                      </a:extLst>
                    </a:gridCol>
                    <a:gridCol w="1627423">
                      <a:extLst>
                        <a:ext uri="{9D8B030D-6E8A-4147-A177-3AD203B41FA5}">
                          <a16:colId xmlns:a16="http://schemas.microsoft.com/office/drawing/2014/main" val="4153933882"/>
                        </a:ext>
                      </a:extLst>
                    </a:gridCol>
                  </a:tblGrid>
                  <a:tr h="564585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8390" t="-1075" r="-1498" b="-9978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81540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632" t="-102174" r="-63915" b="-9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5676167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632" t="-200000" r="-63915" b="-7989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42465830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632" t="-300000" r="-63915" b="-6989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50434295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632" t="-404348" r="-63915" b="-606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5543326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632" t="-498925" r="-63915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2620692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632" t="-605435" r="-63915" b="-4054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97895643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632" t="-697849" r="-63915" b="-3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320509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632" t="-797849" r="-63915" b="-2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45465398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632" t="-907609" r="-63915" b="-1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52873873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20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632" t="-996774" r="-63915" b="-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67969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5CBF298D-F5D8-4D25-99C2-E9CCC9DC707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72273" y="152662"/>
              <a:ext cx="4113229" cy="621043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15622">
                      <a:extLst>
                        <a:ext uri="{9D8B030D-6E8A-4147-A177-3AD203B41FA5}">
                          <a16:colId xmlns:a16="http://schemas.microsoft.com/office/drawing/2014/main" val="3698955985"/>
                        </a:ext>
                      </a:extLst>
                    </a:gridCol>
                    <a:gridCol w="2076196">
                      <a:extLst>
                        <a:ext uri="{9D8B030D-6E8A-4147-A177-3AD203B41FA5}">
                          <a16:colId xmlns:a16="http://schemas.microsoft.com/office/drawing/2014/main" val="3008939114"/>
                        </a:ext>
                      </a:extLst>
                    </a:gridCol>
                    <a:gridCol w="1621411">
                      <a:extLst>
                        <a:ext uri="{9D8B030D-6E8A-4147-A177-3AD203B41FA5}">
                          <a16:colId xmlns:a16="http://schemas.microsoft.com/office/drawing/2014/main" val="4153933882"/>
                        </a:ext>
                      </a:extLst>
                    </a:gridCol>
                  </a:tblGrid>
                  <a:tr h="564585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, &lt;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, =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381540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7286+7286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5676167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7286−7286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42465830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7287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−7286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50434295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7287−729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5543326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7287−71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96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2620692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7196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287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97895643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719−7287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320509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719−728.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45465398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719−72.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87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52873873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71.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9−72.87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67969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5CBF298D-F5D8-4D25-99C2-E9CCC9DC707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72273" y="152662"/>
              <a:ext cx="4113229" cy="621043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15622">
                      <a:extLst>
                        <a:ext uri="{9D8B030D-6E8A-4147-A177-3AD203B41FA5}">
                          <a16:colId xmlns:a16="http://schemas.microsoft.com/office/drawing/2014/main" val="3698955985"/>
                        </a:ext>
                      </a:extLst>
                    </a:gridCol>
                    <a:gridCol w="2076196">
                      <a:extLst>
                        <a:ext uri="{9D8B030D-6E8A-4147-A177-3AD203B41FA5}">
                          <a16:colId xmlns:a16="http://schemas.microsoft.com/office/drawing/2014/main" val="3008939114"/>
                        </a:ext>
                      </a:extLst>
                    </a:gridCol>
                    <a:gridCol w="1621411">
                      <a:extLst>
                        <a:ext uri="{9D8B030D-6E8A-4147-A177-3AD203B41FA5}">
                          <a16:colId xmlns:a16="http://schemas.microsoft.com/office/drawing/2014/main" val="4153933882"/>
                        </a:ext>
                      </a:extLst>
                    </a:gridCol>
                  </a:tblGrid>
                  <a:tr h="564585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4511" t="-1075" r="-1504" b="-9978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81540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75" t="-102174" r="-78947" b="-9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4511" t="-102174" r="-1504" b="-90869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676167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75" t="-200000" r="-78947" b="-7989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4511" t="-200000" r="-1504" b="-7989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42465830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75" t="-300000" r="-78947" b="-6989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4511" t="-300000" r="-1504" b="-6989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50434295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75" t="-404348" r="-78947" b="-606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4511" t="-404348" r="-1504" b="-6065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55543326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75" t="-498925" r="-78947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4511" t="-498925" r="-1504" b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2620692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75" t="-605435" r="-78947" b="-4054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4511" t="-605435" r="-1504" b="-4054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7895643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75" t="-697849" r="-78947" b="-3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4511" t="-697849" r="-1504" b="-3010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20509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75" t="-797849" r="-78947" b="-2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4511" t="-797849" r="-1504" b="-2010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45465398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75" t="-907609" r="-78947" b="-1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4511" t="-907609" r="-1504" b="-1032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2873873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75" t="-996774" r="-78947" b="-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4511" t="-996774" r="-1504" b="-21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967969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Table 2">
                <a:extLst>
                  <a:ext uri="{FF2B5EF4-FFF2-40B4-BE49-F238E27FC236}">
                    <a16:creationId xmlns:a16="http://schemas.microsoft.com/office/drawing/2014/main" id="{46F08371-E30E-48CA-963B-CB48FE87D06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374038" y="152662"/>
              <a:ext cx="4678838" cy="6210435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472774">
                      <a:extLst>
                        <a:ext uri="{9D8B030D-6E8A-4147-A177-3AD203B41FA5}">
                          <a16:colId xmlns:a16="http://schemas.microsoft.com/office/drawing/2014/main" val="3698955985"/>
                        </a:ext>
                      </a:extLst>
                    </a:gridCol>
                    <a:gridCol w="2578641">
                      <a:extLst>
                        <a:ext uri="{9D8B030D-6E8A-4147-A177-3AD203B41FA5}">
                          <a16:colId xmlns:a16="http://schemas.microsoft.com/office/drawing/2014/main" val="3008939114"/>
                        </a:ext>
                      </a:extLst>
                    </a:gridCol>
                    <a:gridCol w="1627423">
                      <a:extLst>
                        <a:ext uri="{9D8B030D-6E8A-4147-A177-3AD203B41FA5}">
                          <a16:colId xmlns:a16="http://schemas.microsoft.com/office/drawing/2014/main" val="4153933882"/>
                        </a:ext>
                      </a:extLst>
                    </a:gridCol>
                  </a:tblGrid>
                  <a:tr h="564585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/>
                                  <m:t>&gt;</m:t>
                                </m:r>
                                <m:r>
                                  <a:rPr lang="en-GB" smtClean="0"/>
                                  <m:t>𝟎</m:t>
                                </m:r>
                                <m:r>
                                  <a:rPr lang="en-GB" smtClean="0"/>
                                  <m:t>, &lt;</m:t>
                                </m:r>
                                <m:r>
                                  <a:rPr lang="en-GB" smtClean="0"/>
                                  <m:t>𝟎</m:t>
                                </m:r>
                                <m:r>
                                  <a:rPr lang="en-GB" smtClean="0"/>
                                  <m:t>, =</m:t>
                                </m:r>
                                <m:r>
                                  <a:rPr lang="en-GB" smtClean="0"/>
                                  <m:t>𝟎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381540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32 598+32 598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smtClean="0">
                                    <a:solidFill>
                                      <a:srgbClr val="00B050"/>
                                    </a:solidFill>
                                  </a:rPr>
                                  <m:t>&gt;</m:t>
                                </m:r>
                                <m:r>
                                  <a:rPr lang="en-GB" b="1" smtClean="0">
                                    <a:solidFill>
                                      <a:srgbClr val="00B050"/>
                                    </a:solidFill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5676167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(−</m:t>
                                </m:r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32 598</m:t>
                                </m:r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+32 598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42465830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(−32 598)−</m:t>
                                </m:r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32 598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50434295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(−32 598)−(−</m:t>
                                </m:r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32 598</m:t>
                                </m:r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5543326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b="0" i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0" smtClean="0">
                                        <a:latin typeface="Cambria Math" panose="02040503050406030204" pitchFamily="18" charset="0"/>
                                      </a:rPr>
                                      <m:t>−32 598</m:t>
                                    </m:r>
                                  </m:e>
                                </m:d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(−32 </m:t>
                                </m:r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98)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2620692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0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  <m:r>
                                      <a:rPr lang="en-GB" b="0" i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GB" b="0" i="0" smtClean="0">
                                        <a:latin typeface="Cambria Math" panose="02040503050406030204" pitchFamily="18" charset="0"/>
                                      </a:rPr>
                                      <m:t> 598</m:t>
                                    </m:r>
                                  </m:e>
                                </m:d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−(−32 698)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97895643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b="0" i="0" smtClean="0">
                                        <a:latin typeface="Cambria Math" panose="02040503050406030204" pitchFamily="18" charset="0"/>
                                      </a:rPr>
                                      <m:t>32 698</m:t>
                                    </m:r>
                                  </m:e>
                                </m:d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−(−</m:t>
                                </m:r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31 598</m:t>
                                </m:r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320509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0" smtClean="0">
                                        <a:latin typeface="Cambria Math" panose="02040503050406030204" pitchFamily="18" charset="0"/>
                                      </a:rPr>
                                      <m:t>−32 698</m:t>
                                    </m:r>
                                  </m:e>
                                </m:d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(−31 598)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45465398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32 698</m:t>
                                </m:r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+(−31 598)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52873873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20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???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???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67969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" name="Table 2">
                <a:extLst>
                  <a:ext uri="{FF2B5EF4-FFF2-40B4-BE49-F238E27FC236}">
                    <a16:creationId xmlns:a16="http://schemas.microsoft.com/office/drawing/2014/main" id="{46F08371-E30E-48CA-963B-CB48FE87D06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374038" y="152662"/>
              <a:ext cx="4678838" cy="6210435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472774">
                      <a:extLst>
                        <a:ext uri="{9D8B030D-6E8A-4147-A177-3AD203B41FA5}">
                          <a16:colId xmlns:a16="http://schemas.microsoft.com/office/drawing/2014/main" val="3698955985"/>
                        </a:ext>
                      </a:extLst>
                    </a:gridCol>
                    <a:gridCol w="2578641">
                      <a:extLst>
                        <a:ext uri="{9D8B030D-6E8A-4147-A177-3AD203B41FA5}">
                          <a16:colId xmlns:a16="http://schemas.microsoft.com/office/drawing/2014/main" val="3008939114"/>
                        </a:ext>
                      </a:extLst>
                    </a:gridCol>
                    <a:gridCol w="1627423">
                      <a:extLst>
                        <a:ext uri="{9D8B030D-6E8A-4147-A177-3AD203B41FA5}">
                          <a16:colId xmlns:a16="http://schemas.microsoft.com/office/drawing/2014/main" val="4153933882"/>
                        </a:ext>
                      </a:extLst>
                    </a:gridCol>
                  </a:tblGrid>
                  <a:tr h="564585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8390" t="-1075" r="-1498" b="-9978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81540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632" t="-102174" r="-63915" b="-9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8390" t="-102174" r="-1498" b="-90869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676167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632" t="-200000" r="-63915" b="-7989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8390" t="-200000" r="-1498" b="-7989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42465830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632" t="-300000" r="-63915" b="-6989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8390" t="-300000" r="-1498" b="-6989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50434295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632" t="-404348" r="-63915" b="-606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8390" t="-404348" r="-1498" b="-6065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55543326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632" t="-498925" r="-63915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8390" t="-498925" r="-1498" b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2620692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632" t="-605435" r="-63915" b="-4054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8390" t="-605435" r="-1498" b="-4054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7895643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632" t="-697849" r="-63915" b="-3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8390" t="-697849" r="-1498" b="-3010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20509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632" t="-797849" r="-63915" b="-2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8390" t="-797849" r="-1498" b="-2010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45465398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632" t="-907609" r="-63915" b="-1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8390" t="-907609" r="-1498" b="-1032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2873873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20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632" t="-996774" r="-63915" b="-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8390" t="-996774" r="-1498" b="-21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967969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58344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5CBF298D-F5D8-4D25-99C2-E9CCC9DC707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72273" y="152662"/>
              <a:ext cx="4113229" cy="621043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15622">
                      <a:extLst>
                        <a:ext uri="{9D8B030D-6E8A-4147-A177-3AD203B41FA5}">
                          <a16:colId xmlns:a16="http://schemas.microsoft.com/office/drawing/2014/main" val="3698955985"/>
                        </a:ext>
                      </a:extLst>
                    </a:gridCol>
                    <a:gridCol w="2076196">
                      <a:extLst>
                        <a:ext uri="{9D8B030D-6E8A-4147-A177-3AD203B41FA5}">
                          <a16:colId xmlns:a16="http://schemas.microsoft.com/office/drawing/2014/main" val="3008939114"/>
                        </a:ext>
                      </a:extLst>
                    </a:gridCol>
                    <a:gridCol w="1621411">
                      <a:extLst>
                        <a:ext uri="{9D8B030D-6E8A-4147-A177-3AD203B41FA5}">
                          <a16:colId xmlns:a16="http://schemas.microsoft.com/office/drawing/2014/main" val="4153933882"/>
                        </a:ext>
                      </a:extLst>
                    </a:gridCol>
                  </a:tblGrid>
                  <a:tr h="564585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, &lt;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, =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381540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7286+7286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5676167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7286−7286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42465830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7287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−7286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50434295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7287−729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5543326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7287−71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96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2620692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7196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287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97895643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719−7287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320509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719−728.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45465398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719−72.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87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52873873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71.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9−72.87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67969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5CBF298D-F5D8-4D25-99C2-E9CCC9DC707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72273" y="152662"/>
              <a:ext cx="4113229" cy="621043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15622">
                      <a:extLst>
                        <a:ext uri="{9D8B030D-6E8A-4147-A177-3AD203B41FA5}">
                          <a16:colId xmlns:a16="http://schemas.microsoft.com/office/drawing/2014/main" val="3698955985"/>
                        </a:ext>
                      </a:extLst>
                    </a:gridCol>
                    <a:gridCol w="2076196">
                      <a:extLst>
                        <a:ext uri="{9D8B030D-6E8A-4147-A177-3AD203B41FA5}">
                          <a16:colId xmlns:a16="http://schemas.microsoft.com/office/drawing/2014/main" val="3008939114"/>
                        </a:ext>
                      </a:extLst>
                    </a:gridCol>
                    <a:gridCol w="1621411">
                      <a:extLst>
                        <a:ext uri="{9D8B030D-6E8A-4147-A177-3AD203B41FA5}">
                          <a16:colId xmlns:a16="http://schemas.microsoft.com/office/drawing/2014/main" val="4153933882"/>
                        </a:ext>
                      </a:extLst>
                    </a:gridCol>
                  </a:tblGrid>
                  <a:tr h="564585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4511" t="-1075" r="-1504" b="-9978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81540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75" t="-102174" r="-78947" b="-9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4511" t="-102174" r="-1504" b="-90869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676167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75" t="-200000" r="-78947" b="-7989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4511" t="-200000" r="-1504" b="-7989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42465830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75" t="-300000" r="-78947" b="-6989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4511" t="-300000" r="-1504" b="-6989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50434295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75" t="-404348" r="-78947" b="-606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4511" t="-404348" r="-1504" b="-6065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55543326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75" t="-498925" r="-78947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4511" t="-498925" r="-1504" b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2620692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75" t="-605435" r="-78947" b="-4054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4511" t="-605435" r="-1504" b="-4054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7895643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75" t="-697849" r="-78947" b="-3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4511" t="-697849" r="-1504" b="-3010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20509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75" t="-797849" r="-78947" b="-2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4511" t="-797849" r="-1504" b="-2010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45465398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75" t="-907609" r="-78947" b="-1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4511" t="-907609" r="-1504" b="-1032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2873873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007FFF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75" t="-996774" r="-78947" b="-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4511" t="-996774" r="-1504" b="-21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967969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Table 2">
                <a:extLst>
                  <a:ext uri="{FF2B5EF4-FFF2-40B4-BE49-F238E27FC236}">
                    <a16:creationId xmlns:a16="http://schemas.microsoft.com/office/drawing/2014/main" id="{46F08371-E30E-48CA-963B-CB48FE87D06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374038" y="152662"/>
              <a:ext cx="4678838" cy="6210435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472774">
                      <a:extLst>
                        <a:ext uri="{9D8B030D-6E8A-4147-A177-3AD203B41FA5}">
                          <a16:colId xmlns:a16="http://schemas.microsoft.com/office/drawing/2014/main" val="3698955985"/>
                        </a:ext>
                      </a:extLst>
                    </a:gridCol>
                    <a:gridCol w="2578641">
                      <a:extLst>
                        <a:ext uri="{9D8B030D-6E8A-4147-A177-3AD203B41FA5}">
                          <a16:colId xmlns:a16="http://schemas.microsoft.com/office/drawing/2014/main" val="3008939114"/>
                        </a:ext>
                      </a:extLst>
                    </a:gridCol>
                    <a:gridCol w="1627423">
                      <a:extLst>
                        <a:ext uri="{9D8B030D-6E8A-4147-A177-3AD203B41FA5}">
                          <a16:colId xmlns:a16="http://schemas.microsoft.com/office/drawing/2014/main" val="4153933882"/>
                        </a:ext>
                      </a:extLst>
                    </a:gridCol>
                  </a:tblGrid>
                  <a:tr h="564585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/>
                                  <m:t>&gt;</m:t>
                                </m:r>
                                <m:r>
                                  <a:rPr lang="en-GB" smtClean="0"/>
                                  <m:t>𝟎</m:t>
                                </m:r>
                                <m:r>
                                  <a:rPr lang="en-GB" smtClean="0"/>
                                  <m:t>, &lt;</m:t>
                                </m:r>
                                <m:r>
                                  <a:rPr lang="en-GB" smtClean="0"/>
                                  <m:t>𝟎</m:t>
                                </m:r>
                                <m:r>
                                  <a:rPr lang="en-GB" smtClean="0"/>
                                  <m:t>, =</m:t>
                                </m:r>
                                <m:r>
                                  <a:rPr lang="en-GB" smtClean="0"/>
                                  <m:t>𝟎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381540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32 598+32 598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smtClean="0">
                                    <a:solidFill>
                                      <a:srgbClr val="00B050"/>
                                    </a:solidFill>
                                  </a:rPr>
                                  <m:t>&gt;</m:t>
                                </m:r>
                                <m:r>
                                  <a:rPr lang="en-GB" b="1" smtClean="0">
                                    <a:solidFill>
                                      <a:srgbClr val="00B050"/>
                                    </a:solidFill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5676167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(−</m:t>
                                </m:r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32 598</m:t>
                                </m:r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+32 598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42465830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(−32 598)−</m:t>
                                </m:r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32 598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50434295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(−32 598)−(−</m:t>
                                </m:r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32 598</m:t>
                                </m:r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5543326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b="0" i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0" smtClean="0">
                                        <a:latin typeface="Cambria Math" panose="02040503050406030204" pitchFamily="18" charset="0"/>
                                      </a:rPr>
                                      <m:t>−32 598</m:t>
                                    </m:r>
                                  </m:e>
                                </m:d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(−32 </m:t>
                                </m:r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98)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2620692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0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  <m:r>
                                      <a:rPr lang="en-GB" b="0" i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GB" b="0" i="0" smtClean="0">
                                        <a:latin typeface="Cambria Math" panose="02040503050406030204" pitchFamily="18" charset="0"/>
                                      </a:rPr>
                                      <m:t> 598</m:t>
                                    </m:r>
                                  </m:e>
                                </m:d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−(−32 698)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97895643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b="0" i="0" smtClean="0">
                                        <a:latin typeface="Cambria Math" panose="02040503050406030204" pitchFamily="18" charset="0"/>
                                      </a:rPr>
                                      <m:t>32 698</m:t>
                                    </m:r>
                                  </m:e>
                                </m:d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−(−</m:t>
                                </m:r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31 598</m:t>
                                </m:r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320509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0" smtClean="0">
                                        <a:latin typeface="Cambria Math" panose="02040503050406030204" pitchFamily="18" charset="0"/>
                                      </a:rPr>
                                      <m:t>−32 698</m:t>
                                    </m:r>
                                  </m:e>
                                </m:d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(−31 598)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45465398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32 698</m:t>
                                </m:r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+(−31 598)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52873873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20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???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???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67969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" name="Table 2">
                <a:extLst>
                  <a:ext uri="{FF2B5EF4-FFF2-40B4-BE49-F238E27FC236}">
                    <a16:creationId xmlns:a16="http://schemas.microsoft.com/office/drawing/2014/main" id="{46F08371-E30E-48CA-963B-CB48FE87D06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374038" y="152662"/>
              <a:ext cx="4678838" cy="6210435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472774">
                      <a:extLst>
                        <a:ext uri="{9D8B030D-6E8A-4147-A177-3AD203B41FA5}">
                          <a16:colId xmlns:a16="http://schemas.microsoft.com/office/drawing/2014/main" val="3698955985"/>
                        </a:ext>
                      </a:extLst>
                    </a:gridCol>
                    <a:gridCol w="2578641">
                      <a:extLst>
                        <a:ext uri="{9D8B030D-6E8A-4147-A177-3AD203B41FA5}">
                          <a16:colId xmlns:a16="http://schemas.microsoft.com/office/drawing/2014/main" val="3008939114"/>
                        </a:ext>
                      </a:extLst>
                    </a:gridCol>
                    <a:gridCol w="1627423">
                      <a:extLst>
                        <a:ext uri="{9D8B030D-6E8A-4147-A177-3AD203B41FA5}">
                          <a16:colId xmlns:a16="http://schemas.microsoft.com/office/drawing/2014/main" val="4153933882"/>
                        </a:ext>
                      </a:extLst>
                    </a:gridCol>
                  </a:tblGrid>
                  <a:tr h="564585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8390" t="-1075" r="-1498" b="-9978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81540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632" t="-102174" r="-63915" b="-9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8390" t="-102174" r="-1498" b="-90869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676167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632" t="-200000" r="-63915" b="-7989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8390" t="-200000" r="-1498" b="-7989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42465830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632" t="-300000" r="-63915" b="-6989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8390" t="-300000" r="-1498" b="-6989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50434295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632" t="-404348" r="-63915" b="-606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8390" t="-404348" r="-1498" b="-6065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55543326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632" t="-498925" r="-63915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8390" t="-498925" r="-1498" b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2620692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632" t="-605435" r="-63915" b="-4054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8390" t="-605435" r="-1498" b="-4054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7895643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632" t="-697849" r="-63915" b="-3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8390" t="-697849" r="-1498" b="-3010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205092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632" t="-797849" r="-63915" b="-2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8390" t="-797849" r="-1498" b="-2010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45465398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632" t="-907609" r="-63915" b="-1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8390" t="-907609" r="-1498" b="-1032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28738739"/>
                      </a:ext>
                    </a:extLst>
                  </a:tr>
                  <a:tr h="564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20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632" t="-996774" r="-63915" b="-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88390" t="-996774" r="-1498" b="-21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967969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EC90A0FF-45D0-4FFD-89FF-3D64322B8745}"/>
              </a:ext>
            </a:extLst>
          </p:cNvPr>
          <p:cNvSpPr/>
          <p:nvPr/>
        </p:nvSpPr>
        <p:spPr>
          <a:xfrm>
            <a:off x="2903456" y="791852"/>
            <a:ext cx="942680" cy="4147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B5FDDC3-2803-49C5-9490-91C46BAD6212}"/>
              </a:ext>
            </a:extLst>
          </p:cNvPr>
          <p:cNvSpPr/>
          <p:nvPr/>
        </p:nvSpPr>
        <p:spPr>
          <a:xfrm>
            <a:off x="2903456" y="1359031"/>
            <a:ext cx="942680" cy="4147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FD08443-88B1-475E-9E39-9D6AB9B9C9BB}"/>
              </a:ext>
            </a:extLst>
          </p:cNvPr>
          <p:cNvSpPr/>
          <p:nvPr/>
        </p:nvSpPr>
        <p:spPr>
          <a:xfrm>
            <a:off x="2903456" y="1922807"/>
            <a:ext cx="942680" cy="4147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C02DF6C-F14F-4057-B45A-49F6ECCB3255}"/>
              </a:ext>
            </a:extLst>
          </p:cNvPr>
          <p:cNvSpPr/>
          <p:nvPr/>
        </p:nvSpPr>
        <p:spPr>
          <a:xfrm>
            <a:off x="2903456" y="2489986"/>
            <a:ext cx="942680" cy="4147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CD32FD7-B1E6-41DD-84D0-C6EBC267345A}"/>
              </a:ext>
            </a:extLst>
          </p:cNvPr>
          <p:cNvSpPr/>
          <p:nvPr/>
        </p:nvSpPr>
        <p:spPr>
          <a:xfrm>
            <a:off x="2903456" y="3053762"/>
            <a:ext cx="942680" cy="4147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4E2C53C-4A7E-41A1-AE5F-F698EFE3498A}"/>
              </a:ext>
            </a:extLst>
          </p:cNvPr>
          <p:cNvSpPr/>
          <p:nvPr/>
        </p:nvSpPr>
        <p:spPr>
          <a:xfrm>
            <a:off x="2903456" y="3620941"/>
            <a:ext cx="942680" cy="4147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C83B44-3CB9-4E68-99E2-412007AF389A}"/>
              </a:ext>
            </a:extLst>
          </p:cNvPr>
          <p:cNvSpPr/>
          <p:nvPr/>
        </p:nvSpPr>
        <p:spPr>
          <a:xfrm>
            <a:off x="2903456" y="4184717"/>
            <a:ext cx="942680" cy="4147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4177AE-FE94-471D-B3DD-7AFBE56AF115}"/>
              </a:ext>
            </a:extLst>
          </p:cNvPr>
          <p:cNvSpPr/>
          <p:nvPr/>
        </p:nvSpPr>
        <p:spPr>
          <a:xfrm>
            <a:off x="2903456" y="4751896"/>
            <a:ext cx="942680" cy="4147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1CFAA4D-8F06-47C7-8222-A05A0C40AF80}"/>
              </a:ext>
            </a:extLst>
          </p:cNvPr>
          <p:cNvSpPr/>
          <p:nvPr/>
        </p:nvSpPr>
        <p:spPr>
          <a:xfrm>
            <a:off x="2903456" y="5315672"/>
            <a:ext cx="942680" cy="4147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713295C-2360-47AF-8772-6C52E743D1B6}"/>
              </a:ext>
            </a:extLst>
          </p:cNvPr>
          <p:cNvSpPr/>
          <p:nvPr/>
        </p:nvSpPr>
        <p:spPr>
          <a:xfrm>
            <a:off x="2903456" y="5882851"/>
            <a:ext cx="942680" cy="4147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9EE1B1E-FC25-49C0-865C-F127EA34FBC8}"/>
              </a:ext>
            </a:extLst>
          </p:cNvPr>
          <p:cNvSpPr/>
          <p:nvPr/>
        </p:nvSpPr>
        <p:spPr>
          <a:xfrm>
            <a:off x="7769258" y="772998"/>
            <a:ext cx="942680" cy="41477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1515BF4-9361-47FD-8F32-C30A1DA0AB0B}"/>
              </a:ext>
            </a:extLst>
          </p:cNvPr>
          <p:cNvSpPr/>
          <p:nvPr/>
        </p:nvSpPr>
        <p:spPr>
          <a:xfrm>
            <a:off x="7769258" y="1340177"/>
            <a:ext cx="942680" cy="4147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072E98B-F627-4F20-B9D9-DCA1F136C3B3}"/>
              </a:ext>
            </a:extLst>
          </p:cNvPr>
          <p:cNvSpPr/>
          <p:nvPr/>
        </p:nvSpPr>
        <p:spPr>
          <a:xfrm>
            <a:off x="7769258" y="1903953"/>
            <a:ext cx="942680" cy="41477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5E1E370-0A09-41BB-9D57-56F541FD6B4D}"/>
              </a:ext>
            </a:extLst>
          </p:cNvPr>
          <p:cNvSpPr/>
          <p:nvPr/>
        </p:nvSpPr>
        <p:spPr>
          <a:xfrm>
            <a:off x="7769258" y="2471132"/>
            <a:ext cx="942680" cy="4147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1233735-792E-4527-9427-17ECEDD3E8C8}"/>
              </a:ext>
            </a:extLst>
          </p:cNvPr>
          <p:cNvSpPr/>
          <p:nvPr/>
        </p:nvSpPr>
        <p:spPr>
          <a:xfrm>
            <a:off x="7769258" y="3034908"/>
            <a:ext cx="942680" cy="41477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4538BC1-4D8C-4712-A0D0-11B244A59909}"/>
              </a:ext>
            </a:extLst>
          </p:cNvPr>
          <p:cNvSpPr/>
          <p:nvPr/>
        </p:nvSpPr>
        <p:spPr>
          <a:xfrm>
            <a:off x="7769258" y="3602087"/>
            <a:ext cx="942680" cy="4147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CF30284-AA9E-412E-A997-12CC21BE0D1E}"/>
              </a:ext>
            </a:extLst>
          </p:cNvPr>
          <p:cNvSpPr/>
          <p:nvPr/>
        </p:nvSpPr>
        <p:spPr>
          <a:xfrm>
            <a:off x="7769258" y="4165863"/>
            <a:ext cx="942680" cy="41477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C069739-1F03-48CE-AE6F-21EBECEACC07}"/>
              </a:ext>
            </a:extLst>
          </p:cNvPr>
          <p:cNvSpPr/>
          <p:nvPr/>
        </p:nvSpPr>
        <p:spPr>
          <a:xfrm>
            <a:off x="7769258" y="4733042"/>
            <a:ext cx="942680" cy="4147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803E5D9-88D2-43F6-877C-CC5E25211D34}"/>
              </a:ext>
            </a:extLst>
          </p:cNvPr>
          <p:cNvSpPr/>
          <p:nvPr/>
        </p:nvSpPr>
        <p:spPr>
          <a:xfrm>
            <a:off x="7769258" y="5296818"/>
            <a:ext cx="942680" cy="41477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405C21C-91E4-4601-92D9-7B9379946DA4}"/>
              </a:ext>
            </a:extLst>
          </p:cNvPr>
          <p:cNvSpPr/>
          <p:nvPr/>
        </p:nvSpPr>
        <p:spPr>
          <a:xfrm>
            <a:off x="7769258" y="5863997"/>
            <a:ext cx="942680" cy="4147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27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509</Words>
  <Application>Microsoft Office PowerPoint</Application>
  <PresentationFormat>On-screen Show (4:3)</PresentationFormat>
  <Paragraphs>184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Positive, negative or zero: Adding and subtracting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118</cp:revision>
  <dcterms:created xsi:type="dcterms:W3CDTF">2018-01-26T08:52:52Z</dcterms:created>
  <dcterms:modified xsi:type="dcterms:W3CDTF">2021-01-07T10:43:17Z</dcterms:modified>
</cp:coreProperties>
</file>