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301" r:id="rId3"/>
    <p:sldId id="303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959" autoAdjust="0"/>
  </p:normalViewPr>
  <p:slideViewPr>
    <p:cSldViewPr snapToGrid="0">
      <p:cViewPr varScale="1">
        <p:scale>
          <a:sx n="97" d="100"/>
          <a:sy n="97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Probability of single and combined events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59B101-AB90-4089-8CD8-ABBCA2C8335D}"/>
              </a:ext>
            </a:extLst>
          </p:cNvPr>
          <p:cNvSpPr/>
          <p:nvPr/>
        </p:nvSpPr>
        <p:spPr>
          <a:xfrm>
            <a:off x="3958634" y="426478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903B66F-B07A-4ABB-BF40-292B214AC260}"/>
              </a:ext>
            </a:extLst>
          </p:cNvPr>
          <p:cNvSpPr/>
          <p:nvPr/>
        </p:nvSpPr>
        <p:spPr>
          <a:xfrm>
            <a:off x="4314916" y="426478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44A0686-E735-472E-A0A3-16BF9EEA45D0}"/>
              </a:ext>
            </a:extLst>
          </p:cNvPr>
          <p:cNvSpPr/>
          <p:nvPr/>
        </p:nvSpPr>
        <p:spPr>
          <a:xfrm>
            <a:off x="4671198" y="4264783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77F26B1-147D-4CEA-8AF1-6F857CBBD2EF}"/>
              </a:ext>
            </a:extLst>
          </p:cNvPr>
          <p:cNvSpPr/>
          <p:nvPr/>
        </p:nvSpPr>
        <p:spPr>
          <a:xfrm>
            <a:off x="3958634" y="469067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77DEA59-4F2F-457A-9F7E-651D58E011A8}"/>
              </a:ext>
            </a:extLst>
          </p:cNvPr>
          <p:cNvSpPr/>
          <p:nvPr/>
        </p:nvSpPr>
        <p:spPr>
          <a:xfrm>
            <a:off x="4314916" y="469067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6A6099-75C7-4708-9A14-DF8C23806210}"/>
              </a:ext>
            </a:extLst>
          </p:cNvPr>
          <p:cNvSpPr/>
          <p:nvPr/>
        </p:nvSpPr>
        <p:spPr>
          <a:xfrm>
            <a:off x="4671198" y="469067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DB25539-0A29-408A-8BC4-64F5BC552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42120"/>
              </p:ext>
            </p:extLst>
          </p:nvPr>
        </p:nvGraphicFramePr>
        <p:xfrm>
          <a:off x="3294667" y="636939"/>
          <a:ext cx="2554666" cy="616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333">
                  <a:extLst>
                    <a:ext uri="{9D8B030D-6E8A-4147-A177-3AD203B41FA5}">
                      <a16:colId xmlns:a16="http://schemas.microsoft.com/office/drawing/2014/main" val="3801016646"/>
                    </a:ext>
                  </a:extLst>
                </a:gridCol>
                <a:gridCol w="1277333">
                  <a:extLst>
                    <a:ext uri="{9D8B030D-6E8A-4147-A177-3AD203B41FA5}">
                      <a16:colId xmlns:a16="http://schemas.microsoft.com/office/drawing/2014/main" val="3630575029"/>
                    </a:ext>
                  </a:extLst>
                </a:gridCol>
              </a:tblGrid>
              <a:tr h="99609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Probability of picking a 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Probability of picking a yellow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97333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79818262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37433164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6769977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22867848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51826876"/>
                  </a:ext>
                </a:extLst>
              </a:tr>
            </a:tbl>
          </a:graphicData>
        </a:graphic>
      </p:graphicFrame>
      <p:graphicFrame>
        <p:nvGraphicFramePr>
          <p:cNvPr id="40" name="Table 2">
            <a:extLst>
              <a:ext uri="{FF2B5EF4-FFF2-40B4-BE49-F238E27FC236}">
                <a16:creationId xmlns:a16="http://schemas.microsoft.com/office/drawing/2014/main" id="{AB7233DA-D45E-4627-84A2-5D9AB0D73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25170"/>
              </p:ext>
            </p:extLst>
          </p:nvPr>
        </p:nvGraphicFramePr>
        <p:xfrm>
          <a:off x="6004874" y="636939"/>
          <a:ext cx="3073138" cy="61692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6569">
                  <a:extLst>
                    <a:ext uri="{9D8B030D-6E8A-4147-A177-3AD203B41FA5}">
                      <a16:colId xmlns:a16="http://schemas.microsoft.com/office/drawing/2014/main" val="3801016646"/>
                    </a:ext>
                  </a:extLst>
                </a:gridCol>
                <a:gridCol w="1536569">
                  <a:extLst>
                    <a:ext uri="{9D8B030D-6E8A-4147-A177-3AD203B41FA5}">
                      <a16:colId xmlns:a16="http://schemas.microsoft.com/office/drawing/2014/main" val="3630575029"/>
                    </a:ext>
                  </a:extLst>
                </a:gridCol>
              </a:tblGrid>
              <a:tr h="99609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Probability of picking two reds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Probability of picking a red and a yellow (any order)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997333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79818262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37433164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6769977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22867848"/>
                  </a:ext>
                </a:extLst>
              </a:tr>
              <a:tr h="996099"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/>
                      <a:endParaRPr lang="en-GB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518268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344EFD2-9351-4738-91F7-0162FC68B557}"/>
              </a:ext>
            </a:extLst>
          </p:cNvPr>
          <p:cNvSpPr txBox="1"/>
          <p:nvPr/>
        </p:nvSpPr>
        <p:spPr>
          <a:xfrm>
            <a:off x="3685880" y="136688"/>
            <a:ext cx="196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Single pick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1C9294-05A6-4E08-9CA3-8481D239B064}"/>
              </a:ext>
            </a:extLst>
          </p:cNvPr>
          <p:cNvSpPr txBox="1"/>
          <p:nvPr/>
        </p:nvSpPr>
        <p:spPr>
          <a:xfrm>
            <a:off x="6561055" y="0"/>
            <a:ext cx="1960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Two picks </a:t>
            </a:r>
          </a:p>
          <a:p>
            <a:pPr algn="ctr"/>
            <a:r>
              <a:rPr lang="en-GB" b="1" dirty="0"/>
              <a:t>(no replacement)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752CEC-302C-473E-B13D-43692A016874}"/>
              </a:ext>
            </a:extLst>
          </p:cNvPr>
          <p:cNvSpPr txBox="1"/>
          <p:nvPr/>
        </p:nvSpPr>
        <p:spPr>
          <a:xfrm>
            <a:off x="65988" y="2096620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C34F6FD-40F7-4BA5-A0E3-C06332862F23}"/>
              </a:ext>
            </a:extLst>
          </p:cNvPr>
          <p:cNvSpPr txBox="1"/>
          <p:nvPr/>
        </p:nvSpPr>
        <p:spPr>
          <a:xfrm>
            <a:off x="65987" y="305966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5EB765-8DA6-4EDA-BD8E-CA2D04927E10}"/>
              </a:ext>
            </a:extLst>
          </p:cNvPr>
          <p:cNvSpPr txBox="1"/>
          <p:nvPr/>
        </p:nvSpPr>
        <p:spPr>
          <a:xfrm>
            <a:off x="65986" y="40227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892978-6B56-476B-84C2-29E2159A181B}"/>
              </a:ext>
            </a:extLst>
          </p:cNvPr>
          <p:cNvSpPr txBox="1"/>
          <p:nvPr/>
        </p:nvSpPr>
        <p:spPr>
          <a:xfrm>
            <a:off x="65985" y="4985764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7B818F-AE6E-425E-A292-4AC562BFC44B}"/>
              </a:ext>
            </a:extLst>
          </p:cNvPr>
          <p:cNvSpPr txBox="1"/>
          <p:nvPr/>
        </p:nvSpPr>
        <p:spPr>
          <a:xfrm>
            <a:off x="65984" y="594881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155EC1B-EF93-4778-8EC4-13D552186C39}"/>
              </a:ext>
            </a:extLst>
          </p:cNvPr>
          <p:cNvSpPr/>
          <p:nvPr/>
        </p:nvSpPr>
        <p:spPr>
          <a:xfrm>
            <a:off x="735290" y="2040059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CABA8FD-808A-4776-B193-2A1FA752E5A5}"/>
              </a:ext>
            </a:extLst>
          </p:cNvPr>
          <p:cNvSpPr/>
          <p:nvPr/>
        </p:nvSpPr>
        <p:spPr>
          <a:xfrm>
            <a:off x="1091572" y="204005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DC0025A-D2DA-438B-B2CC-A4FC87887367}"/>
              </a:ext>
            </a:extLst>
          </p:cNvPr>
          <p:cNvSpPr/>
          <p:nvPr/>
        </p:nvSpPr>
        <p:spPr>
          <a:xfrm>
            <a:off x="1447854" y="204005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D1F3334-FC7C-4233-A4E7-4D05B154C009}"/>
              </a:ext>
            </a:extLst>
          </p:cNvPr>
          <p:cNvSpPr/>
          <p:nvPr/>
        </p:nvSpPr>
        <p:spPr>
          <a:xfrm>
            <a:off x="735290" y="2465952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EB3604A-DFD3-4A85-848A-15C24AADA922}"/>
              </a:ext>
            </a:extLst>
          </p:cNvPr>
          <p:cNvSpPr/>
          <p:nvPr/>
        </p:nvSpPr>
        <p:spPr>
          <a:xfrm>
            <a:off x="1091572" y="246595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77023F9-31C4-4EF7-9D47-2A022CC18CBF}"/>
              </a:ext>
            </a:extLst>
          </p:cNvPr>
          <p:cNvSpPr/>
          <p:nvPr/>
        </p:nvSpPr>
        <p:spPr>
          <a:xfrm>
            <a:off x="1447854" y="246595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50FC9F-A6A8-4A4E-A833-1BF3A4855BF5}"/>
              </a:ext>
            </a:extLst>
          </p:cNvPr>
          <p:cNvSpPr/>
          <p:nvPr/>
        </p:nvSpPr>
        <p:spPr>
          <a:xfrm>
            <a:off x="704906" y="302201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D64B1DA-EA7D-4BF8-83B2-E2D3B6D947FA}"/>
              </a:ext>
            </a:extLst>
          </p:cNvPr>
          <p:cNvSpPr/>
          <p:nvPr/>
        </p:nvSpPr>
        <p:spPr>
          <a:xfrm>
            <a:off x="1061188" y="302201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CCA635B-300B-4765-A9CA-538A59E32B24}"/>
              </a:ext>
            </a:extLst>
          </p:cNvPr>
          <p:cNvSpPr/>
          <p:nvPr/>
        </p:nvSpPr>
        <p:spPr>
          <a:xfrm>
            <a:off x="704906" y="344790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13E05D-2690-45AB-BD09-007D1A54D6CC}"/>
              </a:ext>
            </a:extLst>
          </p:cNvPr>
          <p:cNvSpPr/>
          <p:nvPr/>
        </p:nvSpPr>
        <p:spPr>
          <a:xfrm>
            <a:off x="1061188" y="344790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B851EF8-215E-479C-B971-F2565F9E5ECF}"/>
              </a:ext>
            </a:extLst>
          </p:cNvPr>
          <p:cNvSpPr/>
          <p:nvPr/>
        </p:nvSpPr>
        <p:spPr>
          <a:xfrm>
            <a:off x="704906" y="410368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42DE933-9F7C-46CA-9169-7BE6C9577024}"/>
              </a:ext>
            </a:extLst>
          </p:cNvPr>
          <p:cNvSpPr/>
          <p:nvPr/>
        </p:nvSpPr>
        <p:spPr>
          <a:xfrm>
            <a:off x="1061188" y="410368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DE0C602-39A8-490A-BF3F-C300B11DEEC5}"/>
              </a:ext>
            </a:extLst>
          </p:cNvPr>
          <p:cNvSpPr/>
          <p:nvPr/>
        </p:nvSpPr>
        <p:spPr>
          <a:xfrm>
            <a:off x="704906" y="452958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4016EB1-3EEC-48DF-B12D-B0B8FDD890D8}"/>
              </a:ext>
            </a:extLst>
          </p:cNvPr>
          <p:cNvSpPr/>
          <p:nvPr/>
        </p:nvSpPr>
        <p:spPr>
          <a:xfrm>
            <a:off x="1061188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BE9CBD6-B376-41EB-B4BA-025349D83036}"/>
              </a:ext>
            </a:extLst>
          </p:cNvPr>
          <p:cNvSpPr/>
          <p:nvPr/>
        </p:nvSpPr>
        <p:spPr>
          <a:xfrm>
            <a:off x="1442722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EA42F1B-5E91-4B59-8CA6-A3B1235CC544}"/>
              </a:ext>
            </a:extLst>
          </p:cNvPr>
          <p:cNvSpPr/>
          <p:nvPr/>
        </p:nvSpPr>
        <p:spPr>
          <a:xfrm>
            <a:off x="655159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7D173C1-1B70-4AB9-A84B-C3958315D56F}"/>
              </a:ext>
            </a:extLst>
          </p:cNvPr>
          <p:cNvSpPr/>
          <p:nvPr/>
        </p:nvSpPr>
        <p:spPr>
          <a:xfrm>
            <a:off x="1011441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0C2FAC5-5DD9-4909-A34C-9B8606BE8858}"/>
              </a:ext>
            </a:extLst>
          </p:cNvPr>
          <p:cNvSpPr/>
          <p:nvPr/>
        </p:nvSpPr>
        <p:spPr>
          <a:xfrm>
            <a:off x="655159" y="551153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63B3FA6-7863-427E-823B-AE9C0B80D4AB}"/>
              </a:ext>
            </a:extLst>
          </p:cNvPr>
          <p:cNvSpPr/>
          <p:nvPr/>
        </p:nvSpPr>
        <p:spPr>
          <a:xfrm>
            <a:off x="1011441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244CECA-8D12-47E9-B867-52B77E9F6FE6}"/>
              </a:ext>
            </a:extLst>
          </p:cNvPr>
          <p:cNvSpPr/>
          <p:nvPr/>
        </p:nvSpPr>
        <p:spPr>
          <a:xfrm>
            <a:off x="139297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849EE72-32FC-4C8F-9CE0-C0FC0961C9C3}"/>
              </a:ext>
            </a:extLst>
          </p:cNvPr>
          <p:cNvSpPr/>
          <p:nvPr/>
        </p:nvSpPr>
        <p:spPr>
          <a:xfrm>
            <a:off x="1421090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1407EF1-5CB6-42CB-AA74-E908BE5FF5D1}"/>
              </a:ext>
            </a:extLst>
          </p:cNvPr>
          <p:cNvSpPr/>
          <p:nvPr/>
        </p:nvSpPr>
        <p:spPr>
          <a:xfrm>
            <a:off x="1777372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2F67DDB-8901-45E0-80FD-492741B4A786}"/>
              </a:ext>
            </a:extLst>
          </p:cNvPr>
          <p:cNvSpPr/>
          <p:nvPr/>
        </p:nvSpPr>
        <p:spPr>
          <a:xfrm>
            <a:off x="178006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AD81ECB-6C31-4292-B519-0FFB34211844}"/>
              </a:ext>
            </a:extLst>
          </p:cNvPr>
          <p:cNvSpPr/>
          <p:nvPr/>
        </p:nvSpPr>
        <p:spPr>
          <a:xfrm>
            <a:off x="2136347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B5BAA05-42CE-4A1E-940A-242ED2ED1446}"/>
              </a:ext>
            </a:extLst>
          </p:cNvPr>
          <p:cNvSpPr/>
          <p:nvPr/>
        </p:nvSpPr>
        <p:spPr>
          <a:xfrm>
            <a:off x="2517881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9A131-4DB1-4B04-864B-5A11F075C1C3}"/>
              </a:ext>
            </a:extLst>
          </p:cNvPr>
          <p:cNvSpPr txBox="1"/>
          <p:nvPr/>
        </p:nvSpPr>
        <p:spPr>
          <a:xfrm>
            <a:off x="217909" y="97614"/>
            <a:ext cx="2911790" cy="1754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From Q2 onward, before working out the answer, take a moment to predict if the probability will be greater than, less than or the same as the box directly above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0719F38-9BCF-48BE-A6B9-CF0BEC4F1A30}"/>
              </a:ext>
            </a:extLst>
          </p:cNvPr>
          <p:cNvSpPr/>
          <p:nvPr/>
        </p:nvSpPr>
        <p:spPr>
          <a:xfrm>
            <a:off x="647301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16A1C49F-E76A-4914-9875-44D071287E91}"/>
              </a:ext>
            </a:extLst>
          </p:cNvPr>
          <p:cNvSpPr/>
          <p:nvPr/>
        </p:nvSpPr>
        <p:spPr>
          <a:xfrm>
            <a:off x="1003583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DD7B684-6C33-4106-86E5-F85DB292ED33}"/>
              </a:ext>
            </a:extLst>
          </p:cNvPr>
          <p:cNvSpPr/>
          <p:nvPr/>
        </p:nvSpPr>
        <p:spPr>
          <a:xfrm>
            <a:off x="647301" y="646522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A8A566-A4FD-4285-9322-E11362A01590}"/>
              </a:ext>
            </a:extLst>
          </p:cNvPr>
          <p:cNvSpPr/>
          <p:nvPr/>
        </p:nvSpPr>
        <p:spPr>
          <a:xfrm>
            <a:off x="1003583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7D3A9CE-0388-4BFF-AF45-E038374EE650}"/>
              </a:ext>
            </a:extLst>
          </p:cNvPr>
          <p:cNvSpPr/>
          <p:nvPr/>
        </p:nvSpPr>
        <p:spPr>
          <a:xfrm>
            <a:off x="138511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47D83D-5FB7-4292-984E-D17D99F4581A}"/>
              </a:ext>
            </a:extLst>
          </p:cNvPr>
          <p:cNvSpPr/>
          <p:nvPr/>
        </p:nvSpPr>
        <p:spPr>
          <a:xfrm>
            <a:off x="1413232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3F5B6EC-E57A-4623-B277-A500679BC157}"/>
              </a:ext>
            </a:extLst>
          </p:cNvPr>
          <p:cNvSpPr/>
          <p:nvPr/>
        </p:nvSpPr>
        <p:spPr>
          <a:xfrm>
            <a:off x="1769514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93B2087-1C46-4329-9767-87BD827F72F4}"/>
              </a:ext>
            </a:extLst>
          </p:cNvPr>
          <p:cNvSpPr/>
          <p:nvPr/>
        </p:nvSpPr>
        <p:spPr>
          <a:xfrm>
            <a:off x="177220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7783BB5-98C0-421F-8B75-BD744C4C77D0}"/>
              </a:ext>
            </a:extLst>
          </p:cNvPr>
          <p:cNvSpPr/>
          <p:nvPr/>
        </p:nvSpPr>
        <p:spPr>
          <a:xfrm>
            <a:off x="2128489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CB6E38E-9751-4B49-A51A-68F8041D6883}"/>
              </a:ext>
            </a:extLst>
          </p:cNvPr>
          <p:cNvSpPr/>
          <p:nvPr/>
        </p:nvSpPr>
        <p:spPr>
          <a:xfrm>
            <a:off x="2510023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9412227-18C2-43FB-B1E1-009F9D8C4842}"/>
              </a:ext>
            </a:extLst>
          </p:cNvPr>
          <p:cNvSpPr/>
          <p:nvPr/>
        </p:nvSpPr>
        <p:spPr>
          <a:xfrm>
            <a:off x="2139487" y="6052007"/>
            <a:ext cx="241227" cy="24122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DB25539-0A29-408A-8BC4-64F5BC552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452990"/>
                  </p:ext>
                </p:extLst>
              </p:nvPr>
            </p:nvGraphicFramePr>
            <p:xfrm>
              <a:off x="3294667" y="636939"/>
              <a:ext cx="2554666" cy="6169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7333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277333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996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a 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yellow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DB25539-0A29-408A-8BC4-64F5BC552F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452990"/>
                  </p:ext>
                </p:extLst>
              </p:nvPr>
            </p:nvGraphicFramePr>
            <p:xfrm>
              <a:off x="3294667" y="636939"/>
              <a:ext cx="2554666" cy="6169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7333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277333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a 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yellow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121951" r="-10190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121951" r="-1905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223313" r="-101905" b="-3024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223313" r="-1905" b="-3024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321341" r="-101905" b="-200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321341" r="-1905" b="-200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423926" r="-101905" b="-1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423926" r="-1905" b="-1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520732" r="-101905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520732" r="-1905" b="-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AB7233DA-D45E-4627-84A2-5D9AB0D73A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627720"/>
                  </p:ext>
                </p:extLst>
              </p:nvPr>
            </p:nvGraphicFramePr>
            <p:xfrm>
              <a:off x="6004874" y="636939"/>
              <a:ext cx="3073138" cy="61692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536569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536569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996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two reds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red and a yellow (any order)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AB7233DA-D45E-4627-84A2-5D9AB0D73A1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627720"/>
                  </p:ext>
                </p:extLst>
              </p:nvPr>
            </p:nvGraphicFramePr>
            <p:xfrm>
              <a:off x="6004874" y="636939"/>
              <a:ext cx="3073138" cy="61692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536569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536569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two reds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red and a yellow (any order)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121951" r="-10118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121951" r="-1587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223313" r="-101186" b="-3024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223313" r="-1587" b="-3024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321341" r="-101186" b="-200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321341" r="-1587" b="-200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423926" r="-101186" b="-1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423926" r="-1587" b="-1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520732" r="-101186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520732" r="-1587" b="-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344EFD2-9351-4738-91F7-0162FC68B557}"/>
              </a:ext>
            </a:extLst>
          </p:cNvPr>
          <p:cNvSpPr txBox="1"/>
          <p:nvPr/>
        </p:nvSpPr>
        <p:spPr>
          <a:xfrm>
            <a:off x="3685880" y="136688"/>
            <a:ext cx="196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Single pick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1C9294-05A6-4E08-9CA3-8481D239B064}"/>
              </a:ext>
            </a:extLst>
          </p:cNvPr>
          <p:cNvSpPr txBox="1"/>
          <p:nvPr/>
        </p:nvSpPr>
        <p:spPr>
          <a:xfrm>
            <a:off x="6561055" y="0"/>
            <a:ext cx="1960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Two picks </a:t>
            </a:r>
          </a:p>
          <a:p>
            <a:pPr algn="ctr"/>
            <a:r>
              <a:rPr lang="en-GB" b="1" dirty="0"/>
              <a:t>(no replacement)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752CEC-302C-473E-B13D-43692A016874}"/>
              </a:ext>
            </a:extLst>
          </p:cNvPr>
          <p:cNvSpPr txBox="1"/>
          <p:nvPr/>
        </p:nvSpPr>
        <p:spPr>
          <a:xfrm>
            <a:off x="65988" y="2096620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C34F6FD-40F7-4BA5-A0E3-C06332862F23}"/>
              </a:ext>
            </a:extLst>
          </p:cNvPr>
          <p:cNvSpPr txBox="1"/>
          <p:nvPr/>
        </p:nvSpPr>
        <p:spPr>
          <a:xfrm>
            <a:off x="65987" y="305966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5EB765-8DA6-4EDA-BD8E-CA2D04927E10}"/>
              </a:ext>
            </a:extLst>
          </p:cNvPr>
          <p:cNvSpPr txBox="1"/>
          <p:nvPr/>
        </p:nvSpPr>
        <p:spPr>
          <a:xfrm>
            <a:off x="65986" y="40227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892978-6B56-476B-84C2-29E2159A181B}"/>
              </a:ext>
            </a:extLst>
          </p:cNvPr>
          <p:cNvSpPr txBox="1"/>
          <p:nvPr/>
        </p:nvSpPr>
        <p:spPr>
          <a:xfrm>
            <a:off x="65985" y="4985764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7B818F-AE6E-425E-A292-4AC562BFC44B}"/>
              </a:ext>
            </a:extLst>
          </p:cNvPr>
          <p:cNvSpPr txBox="1"/>
          <p:nvPr/>
        </p:nvSpPr>
        <p:spPr>
          <a:xfrm>
            <a:off x="65984" y="594881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155EC1B-EF93-4778-8EC4-13D552186C39}"/>
              </a:ext>
            </a:extLst>
          </p:cNvPr>
          <p:cNvSpPr/>
          <p:nvPr/>
        </p:nvSpPr>
        <p:spPr>
          <a:xfrm>
            <a:off x="735290" y="2040059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CABA8FD-808A-4776-B193-2A1FA752E5A5}"/>
              </a:ext>
            </a:extLst>
          </p:cNvPr>
          <p:cNvSpPr/>
          <p:nvPr/>
        </p:nvSpPr>
        <p:spPr>
          <a:xfrm>
            <a:off x="1091572" y="204005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DC0025A-D2DA-438B-B2CC-A4FC87887367}"/>
              </a:ext>
            </a:extLst>
          </p:cNvPr>
          <p:cNvSpPr/>
          <p:nvPr/>
        </p:nvSpPr>
        <p:spPr>
          <a:xfrm>
            <a:off x="1447854" y="204005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D1F3334-FC7C-4233-A4E7-4D05B154C009}"/>
              </a:ext>
            </a:extLst>
          </p:cNvPr>
          <p:cNvSpPr/>
          <p:nvPr/>
        </p:nvSpPr>
        <p:spPr>
          <a:xfrm>
            <a:off x="735290" y="2465952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EB3604A-DFD3-4A85-848A-15C24AADA922}"/>
              </a:ext>
            </a:extLst>
          </p:cNvPr>
          <p:cNvSpPr/>
          <p:nvPr/>
        </p:nvSpPr>
        <p:spPr>
          <a:xfrm>
            <a:off x="1091572" y="246595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77023F9-31C4-4EF7-9D47-2A022CC18CBF}"/>
              </a:ext>
            </a:extLst>
          </p:cNvPr>
          <p:cNvSpPr/>
          <p:nvPr/>
        </p:nvSpPr>
        <p:spPr>
          <a:xfrm>
            <a:off x="1447854" y="246595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50FC9F-A6A8-4A4E-A833-1BF3A4855BF5}"/>
              </a:ext>
            </a:extLst>
          </p:cNvPr>
          <p:cNvSpPr/>
          <p:nvPr/>
        </p:nvSpPr>
        <p:spPr>
          <a:xfrm>
            <a:off x="704906" y="302201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D64B1DA-EA7D-4BF8-83B2-E2D3B6D947FA}"/>
              </a:ext>
            </a:extLst>
          </p:cNvPr>
          <p:cNvSpPr/>
          <p:nvPr/>
        </p:nvSpPr>
        <p:spPr>
          <a:xfrm>
            <a:off x="1061188" y="302201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CCA635B-300B-4765-A9CA-538A59E32B24}"/>
              </a:ext>
            </a:extLst>
          </p:cNvPr>
          <p:cNvSpPr/>
          <p:nvPr/>
        </p:nvSpPr>
        <p:spPr>
          <a:xfrm>
            <a:off x="704906" y="344790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13E05D-2690-45AB-BD09-007D1A54D6CC}"/>
              </a:ext>
            </a:extLst>
          </p:cNvPr>
          <p:cNvSpPr/>
          <p:nvPr/>
        </p:nvSpPr>
        <p:spPr>
          <a:xfrm>
            <a:off x="1061188" y="344790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B851EF8-215E-479C-B971-F2565F9E5ECF}"/>
              </a:ext>
            </a:extLst>
          </p:cNvPr>
          <p:cNvSpPr/>
          <p:nvPr/>
        </p:nvSpPr>
        <p:spPr>
          <a:xfrm>
            <a:off x="704906" y="410368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42DE933-9F7C-46CA-9169-7BE6C9577024}"/>
              </a:ext>
            </a:extLst>
          </p:cNvPr>
          <p:cNvSpPr/>
          <p:nvPr/>
        </p:nvSpPr>
        <p:spPr>
          <a:xfrm>
            <a:off x="1061188" y="410368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DE0C602-39A8-490A-BF3F-C300B11DEEC5}"/>
              </a:ext>
            </a:extLst>
          </p:cNvPr>
          <p:cNvSpPr/>
          <p:nvPr/>
        </p:nvSpPr>
        <p:spPr>
          <a:xfrm>
            <a:off x="704906" y="452958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4016EB1-3EEC-48DF-B12D-B0B8FDD890D8}"/>
              </a:ext>
            </a:extLst>
          </p:cNvPr>
          <p:cNvSpPr/>
          <p:nvPr/>
        </p:nvSpPr>
        <p:spPr>
          <a:xfrm>
            <a:off x="1061188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BE9CBD6-B376-41EB-B4BA-025349D83036}"/>
              </a:ext>
            </a:extLst>
          </p:cNvPr>
          <p:cNvSpPr/>
          <p:nvPr/>
        </p:nvSpPr>
        <p:spPr>
          <a:xfrm>
            <a:off x="1442722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EA42F1B-5E91-4B59-8CA6-A3B1235CC544}"/>
              </a:ext>
            </a:extLst>
          </p:cNvPr>
          <p:cNvSpPr/>
          <p:nvPr/>
        </p:nvSpPr>
        <p:spPr>
          <a:xfrm>
            <a:off x="655159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7D173C1-1B70-4AB9-A84B-C3958315D56F}"/>
              </a:ext>
            </a:extLst>
          </p:cNvPr>
          <p:cNvSpPr/>
          <p:nvPr/>
        </p:nvSpPr>
        <p:spPr>
          <a:xfrm>
            <a:off x="1011441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0C2FAC5-5DD9-4909-A34C-9B8606BE8858}"/>
              </a:ext>
            </a:extLst>
          </p:cNvPr>
          <p:cNvSpPr/>
          <p:nvPr/>
        </p:nvSpPr>
        <p:spPr>
          <a:xfrm>
            <a:off x="655159" y="551153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63B3FA6-7863-427E-823B-AE9C0B80D4AB}"/>
              </a:ext>
            </a:extLst>
          </p:cNvPr>
          <p:cNvSpPr/>
          <p:nvPr/>
        </p:nvSpPr>
        <p:spPr>
          <a:xfrm>
            <a:off x="1011441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244CECA-8D12-47E9-B867-52B77E9F6FE6}"/>
              </a:ext>
            </a:extLst>
          </p:cNvPr>
          <p:cNvSpPr/>
          <p:nvPr/>
        </p:nvSpPr>
        <p:spPr>
          <a:xfrm>
            <a:off x="139297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849EE72-32FC-4C8F-9CE0-C0FC0961C9C3}"/>
              </a:ext>
            </a:extLst>
          </p:cNvPr>
          <p:cNvSpPr/>
          <p:nvPr/>
        </p:nvSpPr>
        <p:spPr>
          <a:xfrm>
            <a:off x="1421090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1407EF1-5CB6-42CB-AA74-E908BE5FF5D1}"/>
              </a:ext>
            </a:extLst>
          </p:cNvPr>
          <p:cNvSpPr/>
          <p:nvPr/>
        </p:nvSpPr>
        <p:spPr>
          <a:xfrm>
            <a:off x="1777372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2F67DDB-8901-45E0-80FD-492741B4A786}"/>
              </a:ext>
            </a:extLst>
          </p:cNvPr>
          <p:cNvSpPr/>
          <p:nvPr/>
        </p:nvSpPr>
        <p:spPr>
          <a:xfrm>
            <a:off x="178006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AD81ECB-6C31-4292-B519-0FFB34211844}"/>
              </a:ext>
            </a:extLst>
          </p:cNvPr>
          <p:cNvSpPr/>
          <p:nvPr/>
        </p:nvSpPr>
        <p:spPr>
          <a:xfrm>
            <a:off x="2136347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B5BAA05-42CE-4A1E-940A-242ED2ED1446}"/>
              </a:ext>
            </a:extLst>
          </p:cNvPr>
          <p:cNvSpPr/>
          <p:nvPr/>
        </p:nvSpPr>
        <p:spPr>
          <a:xfrm>
            <a:off x="2517881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9A131-4DB1-4B04-864B-5A11F075C1C3}"/>
              </a:ext>
            </a:extLst>
          </p:cNvPr>
          <p:cNvSpPr txBox="1"/>
          <p:nvPr/>
        </p:nvSpPr>
        <p:spPr>
          <a:xfrm>
            <a:off x="217909" y="97614"/>
            <a:ext cx="2911790" cy="1754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From Q2 onward, before working out the answer, take a moment to predict if the probability will be greater than, less than or the same as the box directly above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0719F38-9BCF-48BE-A6B9-CF0BEC4F1A30}"/>
              </a:ext>
            </a:extLst>
          </p:cNvPr>
          <p:cNvSpPr/>
          <p:nvPr/>
        </p:nvSpPr>
        <p:spPr>
          <a:xfrm>
            <a:off x="647301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16A1C49F-E76A-4914-9875-44D071287E91}"/>
              </a:ext>
            </a:extLst>
          </p:cNvPr>
          <p:cNvSpPr/>
          <p:nvPr/>
        </p:nvSpPr>
        <p:spPr>
          <a:xfrm>
            <a:off x="1003583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DD7B684-6C33-4106-86E5-F85DB292ED33}"/>
              </a:ext>
            </a:extLst>
          </p:cNvPr>
          <p:cNvSpPr/>
          <p:nvPr/>
        </p:nvSpPr>
        <p:spPr>
          <a:xfrm>
            <a:off x="647301" y="646522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A8A566-A4FD-4285-9322-E11362A01590}"/>
              </a:ext>
            </a:extLst>
          </p:cNvPr>
          <p:cNvSpPr/>
          <p:nvPr/>
        </p:nvSpPr>
        <p:spPr>
          <a:xfrm>
            <a:off x="1003583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7D3A9CE-0388-4BFF-AF45-E038374EE650}"/>
              </a:ext>
            </a:extLst>
          </p:cNvPr>
          <p:cNvSpPr/>
          <p:nvPr/>
        </p:nvSpPr>
        <p:spPr>
          <a:xfrm>
            <a:off x="138511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47D83D-5FB7-4292-984E-D17D99F4581A}"/>
              </a:ext>
            </a:extLst>
          </p:cNvPr>
          <p:cNvSpPr/>
          <p:nvPr/>
        </p:nvSpPr>
        <p:spPr>
          <a:xfrm>
            <a:off x="1413232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3F5B6EC-E57A-4623-B277-A500679BC157}"/>
              </a:ext>
            </a:extLst>
          </p:cNvPr>
          <p:cNvSpPr/>
          <p:nvPr/>
        </p:nvSpPr>
        <p:spPr>
          <a:xfrm>
            <a:off x="1769514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93B2087-1C46-4329-9767-87BD827F72F4}"/>
              </a:ext>
            </a:extLst>
          </p:cNvPr>
          <p:cNvSpPr/>
          <p:nvPr/>
        </p:nvSpPr>
        <p:spPr>
          <a:xfrm>
            <a:off x="177220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7783BB5-98C0-421F-8B75-BD744C4C77D0}"/>
              </a:ext>
            </a:extLst>
          </p:cNvPr>
          <p:cNvSpPr/>
          <p:nvPr/>
        </p:nvSpPr>
        <p:spPr>
          <a:xfrm>
            <a:off x="2128489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CB6E38E-9751-4B49-A51A-68F8041D6883}"/>
              </a:ext>
            </a:extLst>
          </p:cNvPr>
          <p:cNvSpPr/>
          <p:nvPr/>
        </p:nvSpPr>
        <p:spPr>
          <a:xfrm>
            <a:off x="2510023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9412227-18C2-43FB-B1E1-009F9D8C4842}"/>
              </a:ext>
            </a:extLst>
          </p:cNvPr>
          <p:cNvSpPr/>
          <p:nvPr/>
        </p:nvSpPr>
        <p:spPr>
          <a:xfrm>
            <a:off x="2139487" y="6052007"/>
            <a:ext cx="241227" cy="24122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8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DB25539-0A29-408A-8BC4-64F5BC552FC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294667" y="636939"/>
              <a:ext cx="2554666" cy="6169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7333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277333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996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a 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yellow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EDB25539-0A29-408A-8BC4-64F5BC552FC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294667" y="636939"/>
              <a:ext cx="2554666" cy="61692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7333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277333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a red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yellow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121951" r="-10190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121951" r="-1905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223313" r="-101905" b="-3024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223313" r="-1905" b="-3024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321341" r="-101905" b="-200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321341" r="-1905" b="-200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423926" r="-101905" b="-1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423926" r="-1905" b="-1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76" t="-520732" r="-101905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476" t="-520732" r="-1905" b="-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AB7233DA-D45E-4627-84A2-5D9AB0D73A1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04874" y="636939"/>
              <a:ext cx="3073138" cy="61692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536569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536569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9960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two reds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red and a yellow (any order)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90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110</m:t>
                                    </m:r>
                                  </m:den>
                                </m:f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0" name="Table 2">
                <a:extLst>
                  <a:ext uri="{FF2B5EF4-FFF2-40B4-BE49-F238E27FC236}">
                    <a16:creationId xmlns:a16="http://schemas.microsoft.com/office/drawing/2014/main" id="{AB7233DA-D45E-4627-84A2-5D9AB0D73A1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004874" y="636939"/>
              <a:ext cx="3073138" cy="6169215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536569">
                      <a:extLst>
                        <a:ext uri="{9D8B030D-6E8A-4147-A177-3AD203B41FA5}">
                          <a16:colId xmlns:a16="http://schemas.microsoft.com/office/drawing/2014/main" val="3801016646"/>
                        </a:ext>
                      </a:extLst>
                    </a:gridCol>
                    <a:gridCol w="1536569">
                      <a:extLst>
                        <a:ext uri="{9D8B030D-6E8A-4147-A177-3AD203B41FA5}">
                          <a16:colId xmlns:a16="http://schemas.microsoft.com/office/drawing/2014/main" val="3630575029"/>
                        </a:ext>
                      </a:extLst>
                    </a:gridCol>
                  </a:tblGrid>
                  <a:tr h="1188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Probability of picking two reds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dirty="0"/>
                            <a:t>Probability of picking a red and a yellow (any order)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97333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121951" r="-10118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121951" r="-1587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9818262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223313" r="-101186" b="-3024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223313" r="-1587" b="-3024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7433164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321341" r="-101186" b="-2006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321341" r="-1587" b="-200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6769977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423926" r="-101186" b="-1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423926" r="-1587" b="-1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2867848"/>
                      </a:ext>
                    </a:extLst>
                  </a:tr>
                  <a:tr h="9960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395" t="-520732" r="-101186" b="-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100794" t="-520732" r="-1587" b="-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18268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344EFD2-9351-4738-91F7-0162FC68B557}"/>
              </a:ext>
            </a:extLst>
          </p:cNvPr>
          <p:cNvSpPr txBox="1"/>
          <p:nvPr/>
        </p:nvSpPr>
        <p:spPr>
          <a:xfrm>
            <a:off x="3685880" y="136688"/>
            <a:ext cx="196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Single pick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1C9294-05A6-4E08-9CA3-8481D239B064}"/>
              </a:ext>
            </a:extLst>
          </p:cNvPr>
          <p:cNvSpPr txBox="1"/>
          <p:nvPr/>
        </p:nvSpPr>
        <p:spPr>
          <a:xfrm>
            <a:off x="6561055" y="0"/>
            <a:ext cx="1960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Two picks </a:t>
            </a:r>
          </a:p>
          <a:p>
            <a:pPr algn="ctr"/>
            <a:r>
              <a:rPr lang="en-GB" b="1" dirty="0"/>
              <a:t>(no replacement)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752CEC-302C-473E-B13D-43692A016874}"/>
              </a:ext>
            </a:extLst>
          </p:cNvPr>
          <p:cNvSpPr txBox="1"/>
          <p:nvPr/>
        </p:nvSpPr>
        <p:spPr>
          <a:xfrm>
            <a:off x="65988" y="2096620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C34F6FD-40F7-4BA5-A0E3-C06332862F23}"/>
              </a:ext>
            </a:extLst>
          </p:cNvPr>
          <p:cNvSpPr txBox="1"/>
          <p:nvPr/>
        </p:nvSpPr>
        <p:spPr>
          <a:xfrm>
            <a:off x="65987" y="305966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55EB765-8DA6-4EDA-BD8E-CA2D04927E10}"/>
              </a:ext>
            </a:extLst>
          </p:cNvPr>
          <p:cNvSpPr txBox="1"/>
          <p:nvPr/>
        </p:nvSpPr>
        <p:spPr>
          <a:xfrm>
            <a:off x="65986" y="402271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892978-6B56-476B-84C2-29E2159A181B}"/>
              </a:ext>
            </a:extLst>
          </p:cNvPr>
          <p:cNvSpPr txBox="1"/>
          <p:nvPr/>
        </p:nvSpPr>
        <p:spPr>
          <a:xfrm>
            <a:off x="65985" y="4985764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E7B818F-AE6E-425E-A292-4AC562BFC44B}"/>
              </a:ext>
            </a:extLst>
          </p:cNvPr>
          <p:cNvSpPr txBox="1"/>
          <p:nvPr/>
        </p:nvSpPr>
        <p:spPr>
          <a:xfrm>
            <a:off x="65984" y="5948812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155EC1B-EF93-4778-8EC4-13D552186C39}"/>
              </a:ext>
            </a:extLst>
          </p:cNvPr>
          <p:cNvSpPr/>
          <p:nvPr/>
        </p:nvSpPr>
        <p:spPr>
          <a:xfrm>
            <a:off x="735290" y="2040059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4CABA8FD-808A-4776-B193-2A1FA752E5A5}"/>
              </a:ext>
            </a:extLst>
          </p:cNvPr>
          <p:cNvSpPr/>
          <p:nvPr/>
        </p:nvSpPr>
        <p:spPr>
          <a:xfrm>
            <a:off x="1091572" y="204005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DC0025A-D2DA-438B-B2CC-A4FC87887367}"/>
              </a:ext>
            </a:extLst>
          </p:cNvPr>
          <p:cNvSpPr/>
          <p:nvPr/>
        </p:nvSpPr>
        <p:spPr>
          <a:xfrm>
            <a:off x="1447854" y="204005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D1F3334-FC7C-4233-A4E7-4D05B154C009}"/>
              </a:ext>
            </a:extLst>
          </p:cNvPr>
          <p:cNvSpPr/>
          <p:nvPr/>
        </p:nvSpPr>
        <p:spPr>
          <a:xfrm>
            <a:off x="735290" y="2465952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EB3604A-DFD3-4A85-848A-15C24AADA922}"/>
              </a:ext>
            </a:extLst>
          </p:cNvPr>
          <p:cNvSpPr/>
          <p:nvPr/>
        </p:nvSpPr>
        <p:spPr>
          <a:xfrm>
            <a:off x="1091572" y="246595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77023F9-31C4-4EF7-9D47-2A022CC18CBF}"/>
              </a:ext>
            </a:extLst>
          </p:cNvPr>
          <p:cNvSpPr/>
          <p:nvPr/>
        </p:nvSpPr>
        <p:spPr>
          <a:xfrm>
            <a:off x="1447854" y="246595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50FC9F-A6A8-4A4E-A833-1BF3A4855BF5}"/>
              </a:ext>
            </a:extLst>
          </p:cNvPr>
          <p:cNvSpPr/>
          <p:nvPr/>
        </p:nvSpPr>
        <p:spPr>
          <a:xfrm>
            <a:off x="704906" y="302201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D64B1DA-EA7D-4BF8-83B2-E2D3B6D947FA}"/>
              </a:ext>
            </a:extLst>
          </p:cNvPr>
          <p:cNvSpPr/>
          <p:nvPr/>
        </p:nvSpPr>
        <p:spPr>
          <a:xfrm>
            <a:off x="1061188" y="302201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CCA635B-300B-4765-A9CA-538A59E32B24}"/>
              </a:ext>
            </a:extLst>
          </p:cNvPr>
          <p:cNvSpPr/>
          <p:nvPr/>
        </p:nvSpPr>
        <p:spPr>
          <a:xfrm>
            <a:off x="704906" y="344790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D13E05D-2690-45AB-BD09-007D1A54D6CC}"/>
              </a:ext>
            </a:extLst>
          </p:cNvPr>
          <p:cNvSpPr/>
          <p:nvPr/>
        </p:nvSpPr>
        <p:spPr>
          <a:xfrm>
            <a:off x="1061188" y="344790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B851EF8-215E-479C-B971-F2565F9E5ECF}"/>
              </a:ext>
            </a:extLst>
          </p:cNvPr>
          <p:cNvSpPr/>
          <p:nvPr/>
        </p:nvSpPr>
        <p:spPr>
          <a:xfrm>
            <a:off x="704906" y="4103688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42DE933-9F7C-46CA-9169-7BE6C9577024}"/>
              </a:ext>
            </a:extLst>
          </p:cNvPr>
          <p:cNvSpPr/>
          <p:nvPr/>
        </p:nvSpPr>
        <p:spPr>
          <a:xfrm>
            <a:off x="1061188" y="410368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DE0C602-39A8-490A-BF3F-C300B11DEEC5}"/>
              </a:ext>
            </a:extLst>
          </p:cNvPr>
          <p:cNvSpPr/>
          <p:nvPr/>
        </p:nvSpPr>
        <p:spPr>
          <a:xfrm>
            <a:off x="704906" y="4529581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4016EB1-3EEC-48DF-B12D-B0B8FDD890D8}"/>
              </a:ext>
            </a:extLst>
          </p:cNvPr>
          <p:cNvSpPr/>
          <p:nvPr/>
        </p:nvSpPr>
        <p:spPr>
          <a:xfrm>
            <a:off x="1061188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BE9CBD6-B376-41EB-B4BA-025349D83036}"/>
              </a:ext>
            </a:extLst>
          </p:cNvPr>
          <p:cNvSpPr/>
          <p:nvPr/>
        </p:nvSpPr>
        <p:spPr>
          <a:xfrm>
            <a:off x="1442722" y="452958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EA42F1B-5E91-4B59-8CA6-A3B1235CC544}"/>
              </a:ext>
            </a:extLst>
          </p:cNvPr>
          <p:cNvSpPr/>
          <p:nvPr/>
        </p:nvSpPr>
        <p:spPr>
          <a:xfrm>
            <a:off x="655159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07D173C1-1B70-4AB9-A84B-C3958315D56F}"/>
              </a:ext>
            </a:extLst>
          </p:cNvPr>
          <p:cNvSpPr/>
          <p:nvPr/>
        </p:nvSpPr>
        <p:spPr>
          <a:xfrm>
            <a:off x="1011441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0C2FAC5-5DD9-4909-A34C-9B8606BE8858}"/>
              </a:ext>
            </a:extLst>
          </p:cNvPr>
          <p:cNvSpPr/>
          <p:nvPr/>
        </p:nvSpPr>
        <p:spPr>
          <a:xfrm>
            <a:off x="655159" y="551153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63B3FA6-7863-427E-823B-AE9C0B80D4AB}"/>
              </a:ext>
            </a:extLst>
          </p:cNvPr>
          <p:cNvSpPr/>
          <p:nvPr/>
        </p:nvSpPr>
        <p:spPr>
          <a:xfrm>
            <a:off x="1011441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244CECA-8D12-47E9-B867-52B77E9F6FE6}"/>
              </a:ext>
            </a:extLst>
          </p:cNvPr>
          <p:cNvSpPr/>
          <p:nvPr/>
        </p:nvSpPr>
        <p:spPr>
          <a:xfrm>
            <a:off x="139297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849EE72-32FC-4C8F-9CE0-C0FC0961C9C3}"/>
              </a:ext>
            </a:extLst>
          </p:cNvPr>
          <p:cNvSpPr/>
          <p:nvPr/>
        </p:nvSpPr>
        <p:spPr>
          <a:xfrm>
            <a:off x="1421090" y="5085645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1407EF1-5CB6-42CB-AA74-E908BE5FF5D1}"/>
              </a:ext>
            </a:extLst>
          </p:cNvPr>
          <p:cNvSpPr/>
          <p:nvPr/>
        </p:nvSpPr>
        <p:spPr>
          <a:xfrm>
            <a:off x="1777372" y="5085644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2F67DDB-8901-45E0-80FD-492741B4A786}"/>
              </a:ext>
            </a:extLst>
          </p:cNvPr>
          <p:cNvSpPr/>
          <p:nvPr/>
        </p:nvSpPr>
        <p:spPr>
          <a:xfrm>
            <a:off x="1780065" y="5511537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6AD81ECB-6C31-4292-B519-0FFB34211844}"/>
              </a:ext>
            </a:extLst>
          </p:cNvPr>
          <p:cNvSpPr/>
          <p:nvPr/>
        </p:nvSpPr>
        <p:spPr>
          <a:xfrm>
            <a:off x="2136347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B5BAA05-42CE-4A1E-940A-242ED2ED1446}"/>
              </a:ext>
            </a:extLst>
          </p:cNvPr>
          <p:cNvSpPr/>
          <p:nvPr/>
        </p:nvSpPr>
        <p:spPr>
          <a:xfrm>
            <a:off x="2517881" y="5511536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E9A131-4DB1-4B04-864B-5A11F075C1C3}"/>
              </a:ext>
            </a:extLst>
          </p:cNvPr>
          <p:cNvSpPr txBox="1"/>
          <p:nvPr/>
        </p:nvSpPr>
        <p:spPr>
          <a:xfrm>
            <a:off x="217909" y="97614"/>
            <a:ext cx="2911790" cy="17543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From Q2 onward, before working out the answer, take a moment to predict if the probability will be greater than, less than or the same as the box directly above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0719F38-9BCF-48BE-A6B9-CF0BEC4F1A30}"/>
              </a:ext>
            </a:extLst>
          </p:cNvPr>
          <p:cNvSpPr/>
          <p:nvPr/>
        </p:nvSpPr>
        <p:spPr>
          <a:xfrm>
            <a:off x="647301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16A1C49F-E76A-4914-9875-44D071287E91}"/>
              </a:ext>
            </a:extLst>
          </p:cNvPr>
          <p:cNvSpPr/>
          <p:nvPr/>
        </p:nvSpPr>
        <p:spPr>
          <a:xfrm>
            <a:off x="1003583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5DD7B684-6C33-4106-86E5-F85DB292ED33}"/>
              </a:ext>
            </a:extLst>
          </p:cNvPr>
          <p:cNvSpPr/>
          <p:nvPr/>
        </p:nvSpPr>
        <p:spPr>
          <a:xfrm>
            <a:off x="647301" y="6465220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11A8A566-A4FD-4285-9322-E11362A01590}"/>
              </a:ext>
            </a:extLst>
          </p:cNvPr>
          <p:cNvSpPr/>
          <p:nvPr/>
        </p:nvSpPr>
        <p:spPr>
          <a:xfrm>
            <a:off x="1003583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7D3A9CE-0388-4BFF-AF45-E038374EE650}"/>
              </a:ext>
            </a:extLst>
          </p:cNvPr>
          <p:cNvSpPr/>
          <p:nvPr/>
        </p:nvSpPr>
        <p:spPr>
          <a:xfrm>
            <a:off x="138511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B47D83D-5FB7-4292-984E-D17D99F4581A}"/>
              </a:ext>
            </a:extLst>
          </p:cNvPr>
          <p:cNvSpPr/>
          <p:nvPr/>
        </p:nvSpPr>
        <p:spPr>
          <a:xfrm>
            <a:off x="1413232" y="6039327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E3F5B6EC-E57A-4623-B277-A500679BC157}"/>
              </a:ext>
            </a:extLst>
          </p:cNvPr>
          <p:cNvSpPr/>
          <p:nvPr/>
        </p:nvSpPr>
        <p:spPr>
          <a:xfrm>
            <a:off x="1769514" y="6039326"/>
            <a:ext cx="241227" cy="2412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93B2087-1C46-4329-9767-87BD827F72F4}"/>
              </a:ext>
            </a:extLst>
          </p:cNvPr>
          <p:cNvSpPr/>
          <p:nvPr/>
        </p:nvSpPr>
        <p:spPr>
          <a:xfrm>
            <a:off x="1772207" y="6465219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17783BB5-98C0-421F-8B75-BD744C4C77D0}"/>
              </a:ext>
            </a:extLst>
          </p:cNvPr>
          <p:cNvSpPr/>
          <p:nvPr/>
        </p:nvSpPr>
        <p:spPr>
          <a:xfrm>
            <a:off x="2128489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CB6E38E-9751-4B49-A51A-68F8041D6883}"/>
              </a:ext>
            </a:extLst>
          </p:cNvPr>
          <p:cNvSpPr/>
          <p:nvPr/>
        </p:nvSpPr>
        <p:spPr>
          <a:xfrm>
            <a:off x="2510023" y="6465218"/>
            <a:ext cx="241227" cy="24122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9412227-18C2-43FB-B1E1-009F9D8C4842}"/>
              </a:ext>
            </a:extLst>
          </p:cNvPr>
          <p:cNvSpPr/>
          <p:nvPr/>
        </p:nvSpPr>
        <p:spPr>
          <a:xfrm>
            <a:off x="2139487" y="6052007"/>
            <a:ext cx="241227" cy="24122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DDD2C50-2CFC-481B-8E68-507C6D7A346C}"/>
              </a:ext>
            </a:extLst>
          </p:cNvPr>
          <p:cNvSpPr/>
          <p:nvPr/>
        </p:nvSpPr>
        <p:spPr>
          <a:xfrm>
            <a:off x="3476723" y="1907164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FB1576E-01ED-4683-BC36-FD3D921929D0}"/>
              </a:ext>
            </a:extLst>
          </p:cNvPr>
          <p:cNvSpPr/>
          <p:nvPr/>
        </p:nvSpPr>
        <p:spPr>
          <a:xfrm>
            <a:off x="3476723" y="2905110"/>
            <a:ext cx="942680" cy="836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19B0340-CFCD-45C0-BAC2-4FA10796BFB5}"/>
              </a:ext>
            </a:extLst>
          </p:cNvPr>
          <p:cNvSpPr/>
          <p:nvPr/>
        </p:nvSpPr>
        <p:spPr>
          <a:xfrm>
            <a:off x="4749681" y="2905110"/>
            <a:ext cx="942680" cy="836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3DFD493-BA6B-460E-8206-F31DC0E0BF46}"/>
              </a:ext>
            </a:extLst>
          </p:cNvPr>
          <p:cNvSpPr/>
          <p:nvPr/>
        </p:nvSpPr>
        <p:spPr>
          <a:xfrm>
            <a:off x="4749681" y="1907164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C342E4C-C284-4B35-99FB-9F8768498FCD}"/>
              </a:ext>
            </a:extLst>
          </p:cNvPr>
          <p:cNvSpPr/>
          <p:nvPr/>
        </p:nvSpPr>
        <p:spPr>
          <a:xfrm>
            <a:off x="3474200" y="3910496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99B2CB7-F4E8-4853-B5F3-1CDA71A8CA63}"/>
              </a:ext>
            </a:extLst>
          </p:cNvPr>
          <p:cNvSpPr/>
          <p:nvPr/>
        </p:nvSpPr>
        <p:spPr>
          <a:xfrm>
            <a:off x="3474200" y="4908442"/>
            <a:ext cx="942680" cy="836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E4635CB-6C5F-4F4D-B102-03511587EA01}"/>
              </a:ext>
            </a:extLst>
          </p:cNvPr>
          <p:cNvSpPr/>
          <p:nvPr/>
        </p:nvSpPr>
        <p:spPr>
          <a:xfrm>
            <a:off x="4747158" y="4908442"/>
            <a:ext cx="942680" cy="836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8822D40E-0123-466A-A824-0A7C80635010}"/>
              </a:ext>
            </a:extLst>
          </p:cNvPr>
          <p:cNvSpPr/>
          <p:nvPr/>
        </p:nvSpPr>
        <p:spPr>
          <a:xfrm>
            <a:off x="4747158" y="3910496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934E8BE-24DC-4FD9-B205-5330693C7315}"/>
              </a:ext>
            </a:extLst>
          </p:cNvPr>
          <p:cNvSpPr/>
          <p:nvPr/>
        </p:nvSpPr>
        <p:spPr>
          <a:xfrm>
            <a:off x="3487891" y="5920980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D627DA-3193-442F-996C-0D40874B577F}"/>
              </a:ext>
            </a:extLst>
          </p:cNvPr>
          <p:cNvSpPr/>
          <p:nvPr/>
        </p:nvSpPr>
        <p:spPr>
          <a:xfrm>
            <a:off x="4760849" y="5920980"/>
            <a:ext cx="942680" cy="829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D3A70B-B3E5-406A-A811-7E20EBC94E98}"/>
              </a:ext>
            </a:extLst>
          </p:cNvPr>
          <p:cNvSpPr/>
          <p:nvPr/>
        </p:nvSpPr>
        <p:spPr>
          <a:xfrm>
            <a:off x="6302944" y="1907164"/>
            <a:ext cx="942680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47FFCBF-6A33-4DCA-8E70-52AAEBCD6A5A}"/>
              </a:ext>
            </a:extLst>
          </p:cNvPr>
          <p:cNvSpPr/>
          <p:nvPr/>
        </p:nvSpPr>
        <p:spPr>
          <a:xfrm>
            <a:off x="6302944" y="2895499"/>
            <a:ext cx="942680" cy="846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A87D2E5-948C-48DE-B1F3-9D2663D6F3D2}"/>
              </a:ext>
            </a:extLst>
          </p:cNvPr>
          <p:cNvSpPr/>
          <p:nvPr/>
        </p:nvSpPr>
        <p:spPr>
          <a:xfrm>
            <a:off x="7841585" y="2895499"/>
            <a:ext cx="942680" cy="846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D93929A-6861-4E85-9585-375384BB190A}"/>
              </a:ext>
            </a:extLst>
          </p:cNvPr>
          <p:cNvSpPr/>
          <p:nvPr/>
        </p:nvSpPr>
        <p:spPr>
          <a:xfrm>
            <a:off x="7841585" y="1927041"/>
            <a:ext cx="942680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5ACBCAC-6434-429A-99EE-21E183B1458D}"/>
              </a:ext>
            </a:extLst>
          </p:cNvPr>
          <p:cNvSpPr/>
          <p:nvPr/>
        </p:nvSpPr>
        <p:spPr>
          <a:xfrm>
            <a:off x="6291946" y="3917960"/>
            <a:ext cx="942680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798A05FF-27F6-4397-9957-2A2A163A16F1}"/>
              </a:ext>
            </a:extLst>
          </p:cNvPr>
          <p:cNvSpPr/>
          <p:nvPr/>
        </p:nvSpPr>
        <p:spPr>
          <a:xfrm>
            <a:off x="6291946" y="4906295"/>
            <a:ext cx="942680" cy="846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C87B484-5908-41FE-9E0A-12EAD708992A}"/>
              </a:ext>
            </a:extLst>
          </p:cNvPr>
          <p:cNvSpPr/>
          <p:nvPr/>
        </p:nvSpPr>
        <p:spPr>
          <a:xfrm>
            <a:off x="7830587" y="4906295"/>
            <a:ext cx="942680" cy="8464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0FC0952-0119-4136-82E4-FF549771BF4B}"/>
              </a:ext>
            </a:extLst>
          </p:cNvPr>
          <p:cNvSpPr/>
          <p:nvPr/>
        </p:nvSpPr>
        <p:spPr>
          <a:xfrm>
            <a:off x="7830587" y="3937837"/>
            <a:ext cx="942680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A3727E8-D3B9-4DFC-8207-88C606901AA1}"/>
              </a:ext>
            </a:extLst>
          </p:cNvPr>
          <p:cNvSpPr/>
          <p:nvPr/>
        </p:nvSpPr>
        <p:spPr>
          <a:xfrm>
            <a:off x="6231796" y="5893227"/>
            <a:ext cx="1013827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1B92BFC-AB69-48D5-AC5C-95A04C0561FE}"/>
              </a:ext>
            </a:extLst>
          </p:cNvPr>
          <p:cNvSpPr/>
          <p:nvPr/>
        </p:nvSpPr>
        <p:spPr>
          <a:xfrm>
            <a:off x="7770437" y="5913104"/>
            <a:ext cx="1081331" cy="8000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14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355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Probability of single and combined events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129</cp:revision>
  <dcterms:created xsi:type="dcterms:W3CDTF">2018-01-26T08:52:52Z</dcterms:created>
  <dcterms:modified xsi:type="dcterms:W3CDTF">2021-01-20T12:20:37Z</dcterms:modified>
</cp:coreProperties>
</file>