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404" r:id="rId3"/>
    <p:sldId id="396" r:id="rId4"/>
    <p:sldId id="402" r:id="rId5"/>
    <p:sldId id="40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FDB0"/>
    <a:srgbClr val="F3FFE1"/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67" autoAdjust="0"/>
  </p:normalViewPr>
  <p:slideViewPr>
    <p:cSldViewPr snapToGrid="0">
      <p:cViewPr varScale="1">
        <p:scale>
          <a:sx n="101" d="100"/>
          <a:sy n="101" d="100"/>
        </p:scale>
        <p:origin x="195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788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1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3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879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158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662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36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881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00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51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972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751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39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15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21" Type="http://schemas.openxmlformats.org/officeDocument/2006/relationships/image" Target="../media/image25.png"/><Relationship Id="rId7" Type="http://schemas.openxmlformats.org/officeDocument/2006/relationships/image" Target="../media/image110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29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32" Type="http://schemas.openxmlformats.org/officeDocument/2006/relationships/image" Target="../media/image36.png"/><Relationship Id="rId5" Type="http://schemas.openxmlformats.org/officeDocument/2006/relationships/image" Target="../media/image90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31" Type="http://schemas.openxmlformats.org/officeDocument/2006/relationships/image" Target="../media/image35.png"/><Relationship Id="rId4" Type="http://schemas.openxmlformats.org/officeDocument/2006/relationships/image" Target="../media/image80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Relationship Id="rId30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37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9.png"/><Relationship Id="rId18" Type="http://schemas.openxmlformats.org/officeDocument/2006/relationships/image" Target="../media/image58.png"/><Relationship Id="rId26" Type="http://schemas.openxmlformats.org/officeDocument/2006/relationships/image" Target="../media/image65.png"/><Relationship Id="rId3" Type="http://schemas.openxmlformats.org/officeDocument/2006/relationships/image" Target="../media/image38.png"/><Relationship Id="rId21" Type="http://schemas.openxmlformats.org/officeDocument/2006/relationships/image" Target="../media/image61.png"/><Relationship Id="rId7" Type="http://schemas.openxmlformats.org/officeDocument/2006/relationships/image" Target="../media/image42.png"/><Relationship Id="rId12" Type="http://schemas.openxmlformats.org/officeDocument/2006/relationships/image" Target="../media/image52.png"/><Relationship Id="rId17" Type="http://schemas.openxmlformats.org/officeDocument/2006/relationships/image" Target="../media/image57.png"/><Relationship Id="rId25" Type="http://schemas.openxmlformats.org/officeDocument/2006/relationships/image" Target="../media/image64.png"/><Relationship Id="rId16" Type="http://schemas.openxmlformats.org/officeDocument/2006/relationships/image" Target="../media/image56.png"/><Relationship Id="rId20" Type="http://schemas.openxmlformats.org/officeDocument/2006/relationships/image" Target="../media/image6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1.png"/><Relationship Id="rId11" Type="http://schemas.openxmlformats.org/officeDocument/2006/relationships/image" Target="../media/image51.png"/><Relationship Id="rId24" Type="http://schemas.openxmlformats.org/officeDocument/2006/relationships/image" Target="../media/image53.png"/><Relationship Id="rId5" Type="http://schemas.openxmlformats.org/officeDocument/2006/relationships/image" Target="../media/image40.png"/><Relationship Id="rId15" Type="http://schemas.openxmlformats.org/officeDocument/2006/relationships/image" Target="../media/image55.png"/><Relationship Id="rId23" Type="http://schemas.openxmlformats.org/officeDocument/2006/relationships/image" Target="../media/image63.png"/><Relationship Id="rId10" Type="http://schemas.openxmlformats.org/officeDocument/2006/relationships/image" Target="../media/image50.png"/><Relationship Id="rId19" Type="http://schemas.openxmlformats.org/officeDocument/2006/relationships/image" Target="../media/image59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54.png"/><Relationship Id="rId22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Multiplying </a:t>
            </a:r>
            <a:r>
              <a:rPr lang="en-GB" sz="4400" b="1">
                <a:solidFill>
                  <a:schemeClr val="bg1"/>
                </a:solidFill>
              </a:rPr>
              <a:t>Fractions:</a:t>
            </a:r>
            <a:br>
              <a:rPr lang="en-GB" sz="4400" b="1">
                <a:solidFill>
                  <a:schemeClr val="bg1"/>
                </a:solidFill>
              </a:rPr>
            </a:br>
            <a:r>
              <a:rPr lang="en-GB" sz="4400" b="1">
                <a:solidFill>
                  <a:schemeClr val="bg1"/>
                </a:solidFill>
              </a:rPr>
              <a:t>Cross </a:t>
            </a:r>
            <a:r>
              <a:rPr lang="en-GB" sz="4400" b="1" dirty="0">
                <a:solidFill>
                  <a:schemeClr val="bg1"/>
                </a:solidFill>
              </a:rPr>
              <a:t>Cancelling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05D8078-0D10-4A2F-8623-4ED49197C5D4}"/>
                  </a:ext>
                </a:extLst>
              </p:cNvPr>
              <p:cNvSpPr/>
              <p:nvPr/>
            </p:nvSpPr>
            <p:spPr>
              <a:xfrm>
                <a:off x="3728543" y="3893380"/>
                <a:ext cx="1023229" cy="676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05D8078-0D10-4A2F-8623-4ED49197C5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543" y="3893380"/>
                <a:ext cx="1023229" cy="6768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EEAC586-671B-43B2-9695-88812BF59272}"/>
                  </a:ext>
                </a:extLst>
              </p:cNvPr>
              <p:cNvSpPr/>
              <p:nvPr/>
            </p:nvSpPr>
            <p:spPr>
              <a:xfrm>
                <a:off x="3640046" y="4944986"/>
                <a:ext cx="1286827" cy="6767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EEAC586-671B-43B2-9695-88812BF592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0046" y="4944986"/>
                <a:ext cx="1286827" cy="6767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31ABAAE3-3994-4900-92FC-83CE66BB4A5D}"/>
              </a:ext>
            </a:extLst>
          </p:cNvPr>
          <p:cNvGrpSpPr/>
          <p:nvPr/>
        </p:nvGrpSpPr>
        <p:grpSpPr>
          <a:xfrm>
            <a:off x="2941575" y="4776645"/>
            <a:ext cx="2582184" cy="1123508"/>
            <a:chOff x="1656754" y="4149903"/>
            <a:chExt cx="2582184" cy="11235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227455F3-8097-4739-A1E2-1A102107B70C}"/>
                    </a:ext>
                  </a:extLst>
                </p:cNvPr>
                <p:cNvSpPr/>
                <p:nvPr/>
              </p:nvSpPr>
              <p:spPr>
                <a:xfrm>
                  <a:off x="3784455" y="4149903"/>
                  <a:ext cx="454483" cy="276999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÷5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227455F3-8097-4739-A1E2-1A102107B70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4455" y="4149903"/>
                  <a:ext cx="454483" cy="276999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84E38EA2-8C3B-49A1-9DB6-85100721154E}"/>
                    </a:ext>
                  </a:extLst>
                </p:cNvPr>
                <p:cNvSpPr/>
                <p:nvPr/>
              </p:nvSpPr>
              <p:spPr>
                <a:xfrm>
                  <a:off x="1656754" y="4996412"/>
                  <a:ext cx="454483" cy="276999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÷5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84E38EA2-8C3B-49A1-9DB6-85100721154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56754" y="4996412"/>
                  <a:ext cx="454483" cy="276999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B6A99480-2D11-42A3-A42D-F9088E8960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89875" y="4282989"/>
              <a:ext cx="1616663" cy="891404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dash"/>
              <a:headEnd type="triangle"/>
              <a:tailEnd type="triangle"/>
            </a:ln>
            <a:effectLst/>
          </p:spPr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FF16191-DB1A-48DE-B3FE-61A9B1ACCBE3}"/>
              </a:ext>
            </a:extLst>
          </p:cNvPr>
          <p:cNvGrpSpPr/>
          <p:nvPr/>
        </p:nvGrpSpPr>
        <p:grpSpPr>
          <a:xfrm>
            <a:off x="3040994" y="4699791"/>
            <a:ext cx="2569776" cy="1180812"/>
            <a:chOff x="1563766" y="4113712"/>
            <a:chExt cx="2569776" cy="11808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809584FE-63D1-48DF-B3E7-414531EEC1D9}"/>
                    </a:ext>
                  </a:extLst>
                </p:cNvPr>
                <p:cNvSpPr/>
                <p:nvPr/>
              </p:nvSpPr>
              <p:spPr>
                <a:xfrm>
                  <a:off x="3679059" y="5017525"/>
                  <a:ext cx="454483" cy="276999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÷2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809584FE-63D1-48DF-B3E7-414531EEC1D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9059" y="5017525"/>
                  <a:ext cx="454483" cy="276999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FB9B7309-0068-469B-AFC5-73308C7F77D3}"/>
                    </a:ext>
                  </a:extLst>
                </p:cNvPr>
                <p:cNvSpPr/>
                <p:nvPr/>
              </p:nvSpPr>
              <p:spPr>
                <a:xfrm>
                  <a:off x="1563766" y="4113712"/>
                  <a:ext cx="454483" cy="276999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÷2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FB9B7309-0068-469B-AFC5-73308C7F77D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63766" y="4113712"/>
                  <a:ext cx="454483" cy="276999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4605A3D6-BB16-4B52-8A4F-070E464806C1}"/>
                </a:ext>
              </a:extLst>
            </p:cNvPr>
            <p:cNvCxnSpPr>
              <a:cxnSpLocks/>
            </p:cNvCxnSpPr>
            <p:nvPr/>
          </p:nvCxnSpPr>
          <p:spPr>
            <a:xfrm>
              <a:off x="2167725" y="4338850"/>
              <a:ext cx="1591668" cy="835543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dash"/>
              <a:headEnd type="triangle"/>
              <a:tailEnd type="triangle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9D9ED80-28B1-45E6-B0C7-97C9E0E80035}"/>
                  </a:ext>
                </a:extLst>
              </p:cNvPr>
              <p:cNvSpPr/>
              <p:nvPr/>
            </p:nvSpPr>
            <p:spPr>
              <a:xfrm>
                <a:off x="3728543" y="5971078"/>
                <a:ext cx="1144159" cy="676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000" b="0" i="1" u="non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000" b="0" i="1" u="non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kumimoji="0" lang="en-GB" sz="20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000" b="0" i="1" u="non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000" b="0" i="1" u="non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2000" b="0" i="0" u="non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9D9ED80-28B1-45E6-B0C7-97C9E0E800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543" y="5971078"/>
                <a:ext cx="1144159" cy="67685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3257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39F8E27B-E8B9-4232-AFAD-BA29A4AAEE86}"/>
                  </a:ext>
                </a:extLst>
              </p:cNvPr>
              <p:cNvSpPr/>
              <p:nvPr/>
            </p:nvSpPr>
            <p:spPr>
              <a:xfrm>
                <a:off x="1872880" y="3680676"/>
                <a:ext cx="1251432" cy="6767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39F8E27B-E8B9-4232-AFAD-BA29A4AAEE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880" y="3680676"/>
                <a:ext cx="1251432" cy="6767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D1FA433-166D-4EFE-895D-7C50BE8D4CFF}"/>
                  </a:ext>
                </a:extLst>
              </p:cNvPr>
              <p:cNvSpPr/>
              <p:nvPr/>
            </p:nvSpPr>
            <p:spPr>
              <a:xfrm>
                <a:off x="1866871" y="4693792"/>
                <a:ext cx="1429494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D1FA433-166D-4EFE-895D-7C50BE8D4C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871" y="4693792"/>
                <a:ext cx="1429494" cy="6705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90693EAE-4DC7-47D9-93D3-765628FF6AD4}"/>
                  </a:ext>
                </a:extLst>
              </p:cNvPr>
              <p:cNvSpPr/>
              <p:nvPr/>
            </p:nvSpPr>
            <p:spPr>
              <a:xfrm>
                <a:off x="1886205" y="5646942"/>
                <a:ext cx="1144159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90693EAE-4DC7-47D9-93D3-765628FF6A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205" y="5646942"/>
                <a:ext cx="1144159" cy="6685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AF4E8E18-0108-49EB-8411-86328B155F1B}"/>
                  </a:ext>
                </a:extLst>
              </p:cNvPr>
              <p:cNvSpPr/>
              <p:nvPr/>
            </p:nvSpPr>
            <p:spPr>
              <a:xfrm>
                <a:off x="6206582" y="3584021"/>
                <a:ext cx="1251432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kern="0" noProof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</m:t>
                      </m:r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AF4E8E18-0108-49EB-8411-86328B155F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6582" y="3584021"/>
                <a:ext cx="1251432" cy="6705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Group 43">
            <a:extLst>
              <a:ext uri="{FF2B5EF4-FFF2-40B4-BE49-F238E27FC236}">
                <a16:creationId xmlns:a16="http://schemas.microsoft.com/office/drawing/2014/main" id="{E2A0E2EA-D66E-44AE-8F17-E42F05F5F6DE}"/>
              </a:ext>
            </a:extLst>
          </p:cNvPr>
          <p:cNvGrpSpPr/>
          <p:nvPr/>
        </p:nvGrpSpPr>
        <p:grpSpPr>
          <a:xfrm>
            <a:off x="1335806" y="4437118"/>
            <a:ext cx="2569776" cy="1180812"/>
            <a:chOff x="1563766" y="4113712"/>
            <a:chExt cx="2569776" cy="11808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A7443CC4-9599-43F8-A0FF-0265C42C9171}"/>
                    </a:ext>
                  </a:extLst>
                </p:cNvPr>
                <p:cNvSpPr/>
                <p:nvPr/>
              </p:nvSpPr>
              <p:spPr>
                <a:xfrm>
                  <a:off x="3679059" y="5017525"/>
                  <a:ext cx="454483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÷7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A7443CC4-9599-43F8-A0FF-0265C42C917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9059" y="5017525"/>
                  <a:ext cx="454483" cy="276999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B2CBAFEC-284A-4955-B9DF-3525FCC7A578}"/>
                    </a:ext>
                  </a:extLst>
                </p:cNvPr>
                <p:cNvSpPr/>
                <p:nvPr/>
              </p:nvSpPr>
              <p:spPr>
                <a:xfrm>
                  <a:off x="1563766" y="4113712"/>
                  <a:ext cx="454483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÷7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B2CBAFEC-284A-4955-B9DF-3525FCC7A57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63766" y="4113712"/>
                  <a:ext cx="454483" cy="276999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F6B96E56-0318-42C7-811D-74DEB3931B23}"/>
                </a:ext>
              </a:extLst>
            </p:cNvPr>
            <p:cNvCxnSpPr>
              <a:cxnSpLocks/>
            </p:cNvCxnSpPr>
            <p:nvPr/>
          </p:nvCxnSpPr>
          <p:spPr>
            <a:xfrm>
              <a:off x="2167725" y="4338850"/>
              <a:ext cx="1591668" cy="83554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dash"/>
              <a:headEnd type="triangle"/>
              <a:tailEnd type="triangle"/>
            </a:ln>
            <a:effectLst/>
          </p:spPr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4B95B71-5768-4EA8-8C77-075926AABF39}"/>
              </a:ext>
            </a:extLst>
          </p:cNvPr>
          <p:cNvGrpSpPr/>
          <p:nvPr/>
        </p:nvGrpSpPr>
        <p:grpSpPr>
          <a:xfrm>
            <a:off x="1399527" y="4475510"/>
            <a:ext cx="2582184" cy="1123508"/>
            <a:chOff x="1656754" y="4149903"/>
            <a:chExt cx="2582184" cy="11235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E5C2D8BE-BBFB-40CC-9178-C5A4FEEAD741}"/>
                    </a:ext>
                  </a:extLst>
                </p:cNvPr>
                <p:cNvSpPr/>
                <p:nvPr/>
              </p:nvSpPr>
              <p:spPr>
                <a:xfrm>
                  <a:off x="3784455" y="4149903"/>
                  <a:ext cx="454483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÷5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E5C2D8BE-BBFB-40CC-9178-C5A4FEEAD74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4455" y="4149903"/>
                  <a:ext cx="454483" cy="276999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6E8C3874-8A34-4BF9-BDA1-143718611546}"/>
                    </a:ext>
                  </a:extLst>
                </p:cNvPr>
                <p:cNvSpPr/>
                <p:nvPr/>
              </p:nvSpPr>
              <p:spPr>
                <a:xfrm>
                  <a:off x="1656754" y="4996412"/>
                  <a:ext cx="454483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÷5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6E8C3874-8A34-4BF9-BDA1-14371861154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56754" y="4996412"/>
                  <a:ext cx="454483" cy="276999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5A76376A-CF7E-4F5B-97E6-35D1E4A100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89875" y="4282989"/>
              <a:ext cx="1616663" cy="89140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dash"/>
              <a:headEnd type="triangle"/>
              <a:tailEnd type="triangle"/>
            </a:ln>
            <a:effectLst/>
          </p:spPr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0BE4024-1267-4F74-9062-E63FF5788A35}"/>
              </a:ext>
            </a:extLst>
          </p:cNvPr>
          <p:cNvGrpSpPr/>
          <p:nvPr/>
        </p:nvGrpSpPr>
        <p:grpSpPr>
          <a:xfrm>
            <a:off x="266367" y="1083505"/>
            <a:ext cx="2675655" cy="676852"/>
            <a:chOff x="269252" y="3229478"/>
            <a:chExt cx="2675655" cy="6768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E05D8078-0D10-4A2F-8623-4ED49197C5D4}"/>
                    </a:ext>
                  </a:extLst>
                </p:cNvPr>
                <p:cNvSpPr/>
                <p:nvPr/>
              </p:nvSpPr>
              <p:spPr>
                <a:xfrm>
                  <a:off x="1921678" y="3229478"/>
                  <a:ext cx="1023229" cy="67685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kumimoji="0" lang="en-GB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0" lang="en-GB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25</m:t>
                            </m:r>
                          </m:num>
                          <m:den>
                            <m: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18</m:t>
                            </m:r>
                          </m:den>
                        </m:f>
                      </m:oMath>
                    </m:oMathPara>
                  </a14:m>
                  <a:endParaRPr kumimoji="0" lang="en-GB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E05D8078-0D10-4A2F-8623-4ED49197C5D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1678" y="3229478"/>
                  <a:ext cx="1023229" cy="67685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F9FFE8A7-DB5E-4CBF-B0DA-BA322F98A535}"/>
                    </a:ext>
                  </a:extLst>
                </p:cNvPr>
                <p:cNvSpPr/>
                <p:nvPr/>
              </p:nvSpPr>
              <p:spPr>
                <a:xfrm>
                  <a:off x="269252" y="3404955"/>
                  <a:ext cx="1041439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𝐶𝑎𝑙𝑐𝑢𝑙𝑎𝑡𝑒</m:t>
                        </m:r>
                        <m:r>
                          <a:rPr kumimoji="0" lang="en-GB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: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F9FFE8A7-DB5E-4CBF-B0DA-BA322F98A53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9252" y="3404955"/>
                  <a:ext cx="1041439" cy="307777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D3718A8-BE61-4F6D-A3F0-5E15B59E4693}"/>
              </a:ext>
            </a:extLst>
          </p:cNvPr>
          <p:cNvGrpSpPr/>
          <p:nvPr/>
        </p:nvGrpSpPr>
        <p:grpSpPr>
          <a:xfrm>
            <a:off x="4693343" y="1107251"/>
            <a:ext cx="2675655" cy="676852"/>
            <a:chOff x="269252" y="3229478"/>
            <a:chExt cx="2675655" cy="6768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DFFE5AB3-8159-47DC-B58E-310104A32ECB}"/>
                    </a:ext>
                  </a:extLst>
                </p:cNvPr>
                <p:cNvSpPr/>
                <p:nvPr/>
              </p:nvSpPr>
              <p:spPr>
                <a:xfrm>
                  <a:off x="1921678" y="3229478"/>
                  <a:ext cx="1023229" cy="67685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kumimoji="0" lang="en-GB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0" lang="en-GB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25</m:t>
                            </m:r>
                          </m:num>
                          <m:den>
                            <m: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16</m:t>
                            </m:r>
                          </m:den>
                        </m:f>
                      </m:oMath>
                    </m:oMathPara>
                  </a14:m>
                  <a:endParaRPr kumimoji="0" lang="en-GB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DFFE5AB3-8159-47DC-B58E-310104A32EC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1678" y="3229478"/>
                  <a:ext cx="1023229" cy="67685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D23C2903-1D75-4D7F-A6A7-70218E8D0C31}"/>
                    </a:ext>
                  </a:extLst>
                </p:cNvPr>
                <p:cNvSpPr/>
                <p:nvPr/>
              </p:nvSpPr>
              <p:spPr>
                <a:xfrm>
                  <a:off x="269252" y="3404955"/>
                  <a:ext cx="1041439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𝐶𝑎𝑙𝑐𝑢𝑙𝑎𝑡𝑒</m:t>
                        </m:r>
                        <m:r>
                          <a:rPr kumimoji="0" lang="en-GB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: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D23C2903-1D75-4D7F-A6A7-70218E8D0C3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9252" y="3404955"/>
                  <a:ext cx="1041439" cy="307777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A2DE5C3D-7D29-49C9-BB0B-B6A33FF5F1E9}"/>
                  </a:ext>
                </a:extLst>
              </p:cNvPr>
              <p:cNvSpPr/>
              <p:nvPr/>
            </p:nvSpPr>
            <p:spPr>
              <a:xfrm>
                <a:off x="6153467" y="4614195"/>
                <a:ext cx="1429494" cy="6767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45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A2DE5C3D-7D29-49C9-BB0B-B6A33FF5F1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3467" y="4614195"/>
                <a:ext cx="1429494" cy="67678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oup 59">
            <a:extLst>
              <a:ext uri="{FF2B5EF4-FFF2-40B4-BE49-F238E27FC236}">
                <a16:creationId xmlns:a16="http://schemas.microsoft.com/office/drawing/2014/main" id="{1D8BD681-6665-49F5-9FB2-5266669D125A}"/>
              </a:ext>
            </a:extLst>
          </p:cNvPr>
          <p:cNvGrpSpPr/>
          <p:nvPr/>
        </p:nvGrpSpPr>
        <p:grpSpPr>
          <a:xfrm>
            <a:off x="5624499" y="4345941"/>
            <a:ext cx="2569776" cy="1180812"/>
            <a:chOff x="1563766" y="4113712"/>
            <a:chExt cx="2569776" cy="11808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0D2DDE89-9E0B-4927-9E2A-6E3BE097AD8D}"/>
                    </a:ext>
                  </a:extLst>
                </p:cNvPr>
                <p:cNvSpPr/>
                <p:nvPr/>
              </p:nvSpPr>
              <p:spPr>
                <a:xfrm>
                  <a:off x="3679059" y="5017525"/>
                  <a:ext cx="454483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÷7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0D2DDE89-9E0B-4927-9E2A-6E3BE097AD8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9059" y="5017525"/>
                  <a:ext cx="454483" cy="276999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79A14EC2-9F3A-4E6C-AF71-C2745CC72AE3}"/>
                    </a:ext>
                  </a:extLst>
                </p:cNvPr>
                <p:cNvSpPr/>
                <p:nvPr/>
              </p:nvSpPr>
              <p:spPr>
                <a:xfrm>
                  <a:off x="1563766" y="4113712"/>
                  <a:ext cx="454483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÷7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79A14EC2-9F3A-4E6C-AF71-C2745CC72AE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63766" y="4113712"/>
                  <a:ext cx="454483" cy="276999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3CADB6E4-49C3-4486-AA3A-3C77611DAFAF}"/>
                </a:ext>
              </a:extLst>
            </p:cNvPr>
            <p:cNvCxnSpPr>
              <a:cxnSpLocks/>
            </p:cNvCxnSpPr>
            <p:nvPr/>
          </p:nvCxnSpPr>
          <p:spPr>
            <a:xfrm>
              <a:off x="2167725" y="4338850"/>
              <a:ext cx="1591668" cy="83554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dash"/>
              <a:headEnd type="triangle"/>
              <a:tailEnd type="triangle"/>
            </a:ln>
            <a:effectLst/>
          </p:spPr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E620161-45E7-4FDA-887F-FAAC8681D668}"/>
              </a:ext>
            </a:extLst>
          </p:cNvPr>
          <p:cNvGrpSpPr/>
          <p:nvPr/>
        </p:nvGrpSpPr>
        <p:grpSpPr>
          <a:xfrm>
            <a:off x="5688220" y="4384333"/>
            <a:ext cx="2582184" cy="1123508"/>
            <a:chOff x="1656754" y="4149903"/>
            <a:chExt cx="2582184" cy="11235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9C2455C1-1D07-4C53-8059-578B402565DB}"/>
                    </a:ext>
                  </a:extLst>
                </p:cNvPr>
                <p:cNvSpPr/>
                <p:nvPr/>
              </p:nvSpPr>
              <p:spPr>
                <a:xfrm>
                  <a:off x="3784455" y="4149903"/>
                  <a:ext cx="454483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÷5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9C2455C1-1D07-4C53-8059-578B402565D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4455" y="4149903"/>
                  <a:ext cx="454483" cy="276999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85730796-4400-4C20-B449-5D5290B05612}"/>
                    </a:ext>
                  </a:extLst>
                </p:cNvPr>
                <p:cNvSpPr/>
                <p:nvPr/>
              </p:nvSpPr>
              <p:spPr>
                <a:xfrm>
                  <a:off x="1656754" y="4996412"/>
                  <a:ext cx="454483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÷5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85730796-4400-4C20-B449-5D5290B0561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56754" y="4996412"/>
                  <a:ext cx="454483" cy="276999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92C811FD-A8A2-4053-A347-129BD0768D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89875" y="4282989"/>
              <a:ext cx="1616663" cy="89140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dash"/>
              <a:headEnd type="triangle"/>
              <a:tailEnd type="triangle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4EBBB125-3D99-4858-8C4C-24526FA0643D}"/>
                  </a:ext>
                </a:extLst>
              </p:cNvPr>
              <p:cNvSpPr/>
              <p:nvPr/>
            </p:nvSpPr>
            <p:spPr>
              <a:xfrm>
                <a:off x="6323319" y="5540143"/>
                <a:ext cx="1144159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000" b="0" i="1" u="non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000" b="0" i="1" u="non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kumimoji="0" lang="en-GB" sz="20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000" b="0" i="1" u="non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kumimoji="0" lang="en-GB" sz="2000" b="0" i="1" u="non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kumimoji="0" lang="en-GB" sz="2000" b="0" i="0" u="non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4EBBB125-3D99-4858-8C4C-24526FA064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3319" y="5540143"/>
                <a:ext cx="1144159" cy="66851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0189D-8550-4846-A910-9E95DD1921E7}"/>
                  </a:ext>
                </a:extLst>
              </p:cNvPr>
              <p:cNvSpPr/>
              <p:nvPr/>
            </p:nvSpPr>
            <p:spPr>
              <a:xfrm>
                <a:off x="2859012" y="5648991"/>
                <a:ext cx="791307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kern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ker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kern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GB" sz="2000" i="1" ker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0189D-8550-4846-A910-9E95DD1921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012" y="5648991"/>
                <a:ext cx="791307" cy="66851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EEBD647B-4853-4AF5-AF37-154CCC1BD0DD}"/>
                  </a:ext>
                </a:extLst>
              </p:cNvPr>
              <p:cNvSpPr/>
              <p:nvPr/>
            </p:nvSpPr>
            <p:spPr>
              <a:xfrm>
                <a:off x="7523405" y="5554546"/>
                <a:ext cx="791307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kern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ker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kern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GB" sz="2000" i="1" ker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EEBD647B-4853-4AF5-AF37-154CCC1BD0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405" y="5554546"/>
                <a:ext cx="791307" cy="668516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CEEAC586-671B-43B2-9695-88812BF59272}"/>
                  </a:ext>
                </a:extLst>
              </p:cNvPr>
              <p:cNvSpPr/>
              <p:nvPr/>
            </p:nvSpPr>
            <p:spPr>
              <a:xfrm>
                <a:off x="1744571" y="1863404"/>
                <a:ext cx="1286827" cy="6767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CEEAC586-671B-43B2-9695-88812BF592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571" y="1863404"/>
                <a:ext cx="1286827" cy="67678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0" name="Group 69">
            <a:extLst>
              <a:ext uri="{FF2B5EF4-FFF2-40B4-BE49-F238E27FC236}">
                <a16:creationId xmlns:a16="http://schemas.microsoft.com/office/drawing/2014/main" id="{31ABAAE3-3994-4900-92FC-83CE66BB4A5D}"/>
              </a:ext>
            </a:extLst>
          </p:cNvPr>
          <p:cNvGrpSpPr/>
          <p:nvPr/>
        </p:nvGrpSpPr>
        <p:grpSpPr>
          <a:xfrm>
            <a:off x="1046100" y="1695063"/>
            <a:ext cx="2582184" cy="1123508"/>
            <a:chOff x="1656754" y="4149903"/>
            <a:chExt cx="2582184" cy="11235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227455F3-8097-4739-A1E2-1A102107B70C}"/>
                    </a:ext>
                  </a:extLst>
                </p:cNvPr>
                <p:cNvSpPr/>
                <p:nvPr/>
              </p:nvSpPr>
              <p:spPr>
                <a:xfrm>
                  <a:off x="3784455" y="4149903"/>
                  <a:ext cx="454483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÷5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227455F3-8097-4739-A1E2-1A102107B70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4455" y="4149903"/>
                  <a:ext cx="454483" cy="276999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84E38EA2-8C3B-49A1-9DB6-85100721154E}"/>
                    </a:ext>
                  </a:extLst>
                </p:cNvPr>
                <p:cNvSpPr/>
                <p:nvPr/>
              </p:nvSpPr>
              <p:spPr>
                <a:xfrm>
                  <a:off x="1656754" y="4996412"/>
                  <a:ext cx="454483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÷5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84E38EA2-8C3B-49A1-9DB6-85100721154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56754" y="4996412"/>
                  <a:ext cx="454483" cy="276999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B6A99480-2D11-42A3-A42D-F9088E8960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89875" y="4282989"/>
              <a:ext cx="1616663" cy="89140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dash"/>
              <a:headEnd type="triangle"/>
              <a:tailEnd type="triangle"/>
            </a:ln>
            <a:effectLst/>
          </p:spPr>
        </p:cxn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FF16191-DB1A-48DE-B3FE-61A9B1ACCBE3}"/>
              </a:ext>
            </a:extLst>
          </p:cNvPr>
          <p:cNvGrpSpPr/>
          <p:nvPr/>
        </p:nvGrpSpPr>
        <p:grpSpPr>
          <a:xfrm>
            <a:off x="1145519" y="1618209"/>
            <a:ext cx="2569776" cy="1180812"/>
            <a:chOff x="1563766" y="4113712"/>
            <a:chExt cx="2569776" cy="11808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809584FE-63D1-48DF-B3E7-414531EEC1D9}"/>
                    </a:ext>
                  </a:extLst>
                </p:cNvPr>
                <p:cNvSpPr/>
                <p:nvPr/>
              </p:nvSpPr>
              <p:spPr>
                <a:xfrm>
                  <a:off x="3679059" y="5017525"/>
                  <a:ext cx="454483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÷2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809584FE-63D1-48DF-B3E7-414531EEC1D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9059" y="5017525"/>
                  <a:ext cx="454483" cy="276999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FB9B7309-0068-469B-AFC5-73308C7F77D3}"/>
                    </a:ext>
                  </a:extLst>
                </p:cNvPr>
                <p:cNvSpPr/>
                <p:nvPr/>
              </p:nvSpPr>
              <p:spPr>
                <a:xfrm>
                  <a:off x="1563766" y="4113712"/>
                  <a:ext cx="454483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÷2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FB9B7309-0068-469B-AFC5-73308C7F77D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63766" y="4113712"/>
                  <a:ext cx="454483" cy="276999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4605A3D6-BB16-4B52-8A4F-070E464806C1}"/>
                </a:ext>
              </a:extLst>
            </p:cNvPr>
            <p:cNvCxnSpPr>
              <a:cxnSpLocks/>
            </p:cNvCxnSpPr>
            <p:nvPr/>
          </p:nvCxnSpPr>
          <p:spPr>
            <a:xfrm>
              <a:off x="2167725" y="4338850"/>
              <a:ext cx="1591668" cy="83554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dash"/>
              <a:headEnd type="triangle"/>
              <a:tailEnd type="triangle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8063FF85-868A-4D8D-8903-F7573CFEC18B}"/>
                  </a:ext>
                </a:extLst>
              </p:cNvPr>
              <p:cNvSpPr/>
              <p:nvPr/>
            </p:nvSpPr>
            <p:spPr>
              <a:xfrm>
                <a:off x="3046886" y="2648221"/>
                <a:ext cx="648639" cy="676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kern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ker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kern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kern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8063FF85-868A-4D8D-8903-F7573CFEC1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886" y="2648221"/>
                <a:ext cx="648639" cy="67685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49D9ED80-28B1-45E6-B0C7-97C9E0E80035}"/>
                  </a:ext>
                </a:extLst>
              </p:cNvPr>
              <p:cNvSpPr/>
              <p:nvPr/>
            </p:nvSpPr>
            <p:spPr>
              <a:xfrm>
                <a:off x="1775745" y="2646610"/>
                <a:ext cx="1144159" cy="676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000" b="0" i="1" u="non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000" b="0" i="1" u="non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kumimoji="0" lang="en-GB" sz="20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000" b="0" i="1" u="non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000" b="0" i="1" u="non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2000" b="0" i="0" u="non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49D9ED80-28B1-45E6-B0C7-97C9E0E800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745" y="2646610"/>
                <a:ext cx="1144159" cy="67685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E4D51C68-0178-4A94-8019-8DC114FCCD10}"/>
                  </a:ext>
                </a:extLst>
              </p:cNvPr>
              <p:cNvSpPr/>
              <p:nvPr/>
            </p:nvSpPr>
            <p:spPr>
              <a:xfrm>
                <a:off x="6213584" y="2607387"/>
                <a:ext cx="1144159" cy="676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E4D51C68-0178-4A94-8019-8DC114FCCD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3584" y="2607387"/>
                <a:ext cx="1144159" cy="67685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EDE9623-0A04-4C54-AE73-42D99AFEBCD5}"/>
                  </a:ext>
                </a:extLst>
              </p:cNvPr>
              <p:cNvSpPr/>
              <p:nvPr/>
            </p:nvSpPr>
            <p:spPr>
              <a:xfrm>
                <a:off x="6387269" y="1890263"/>
                <a:ext cx="1023229" cy="676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EDE9623-0A04-4C54-AE73-42D99AFEBC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7269" y="1890263"/>
                <a:ext cx="1023229" cy="67685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2" name="Group 81">
            <a:extLst>
              <a:ext uri="{FF2B5EF4-FFF2-40B4-BE49-F238E27FC236}">
                <a16:creationId xmlns:a16="http://schemas.microsoft.com/office/drawing/2014/main" id="{BBE0839E-4813-4F17-A503-08D57456BCF2}"/>
              </a:ext>
            </a:extLst>
          </p:cNvPr>
          <p:cNvGrpSpPr/>
          <p:nvPr/>
        </p:nvGrpSpPr>
        <p:grpSpPr>
          <a:xfrm>
            <a:off x="5510458" y="1664657"/>
            <a:ext cx="2569776" cy="1180812"/>
            <a:chOff x="1563766" y="4113712"/>
            <a:chExt cx="2569776" cy="11808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F1D58331-A3F6-49F4-8AD1-CF2B34E5E7A4}"/>
                    </a:ext>
                  </a:extLst>
                </p:cNvPr>
                <p:cNvSpPr/>
                <p:nvPr/>
              </p:nvSpPr>
              <p:spPr>
                <a:xfrm>
                  <a:off x="3679059" y="5017525"/>
                  <a:ext cx="454483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÷2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F1D58331-A3F6-49F4-8AD1-CF2B34E5E7A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9059" y="5017525"/>
                  <a:ext cx="454483" cy="276999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8408E8E8-2A73-44A1-B216-DE3928347709}"/>
                    </a:ext>
                  </a:extLst>
                </p:cNvPr>
                <p:cNvSpPr/>
                <p:nvPr/>
              </p:nvSpPr>
              <p:spPr>
                <a:xfrm>
                  <a:off x="1563766" y="4113712"/>
                  <a:ext cx="454483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÷2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8408E8E8-2A73-44A1-B216-DE392834770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63766" y="4113712"/>
                  <a:ext cx="454483" cy="276999"/>
                </a:xfrm>
                <a:prstGeom prst="rect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C56279DC-6C7B-4F38-A30A-041B16E1A430}"/>
                </a:ext>
              </a:extLst>
            </p:cNvPr>
            <p:cNvCxnSpPr>
              <a:cxnSpLocks/>
            </p:cNvCxnSpPr>
            <p:nvPr/>
          </p:nvCxnSpPr>
          <p:spPr>
            <a:xfrm>
              <a:off x="2167725" y="4338850"/>
              <a:ext cx="1591668" cy="83554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dash"/>
              <a:headEnd type="triangle"/>
              <a:tailEnd type="triangle"/>
            </a:ln>
            <a:effectLst/>
          </p:spPr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109B03B-BC38-43DC-9D32-02276D2EA4CB}"/>
              </a:ext>
            </a:extLst>
          </p:cNvPr>
          <p:cNvGrpSpPr/>
          <p:nvPr/>
        </p:nvGrpSpPr>
        <p:grpSpPr>
          <a:xfrm>
            <a:off x="5498050" y="1664657"/>
            <a:ext cx="2582184" cy="1123508"/>
            <a:chOff x="1656754" y="4149903"/>
            <a:chExt cx="2582184" cy="11235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42DF709B-7DBC-4DB0-85D8-A794C778C884}"/>
                    </a:ext>
                  </a:extLst>
                </p:cNvPr>
                <p:cNvSpPr/>
                <p:nvPr/>
              </p:nvSpPr>
              <p:spPr>
                <a:xfrm>
                  <a:off x="3784455" y="4149903"/>
                  <a:ext cx="454483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÷5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42DF709B-7DBC-4DB0-85D8-A794C778C88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4455" y="4149903"/>
                  <a:ext cx="454483" cy="276999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4ACCD680-FB31-4AA0-A39D-7538770634AD}"/>
                    </a:ext>
                  </a:extLst>
                </p:cNvPr>
                <p:cNvSpPr/>
                <p:nvPr/>
              </p:nvSpPr>
              <p:spPr>
                <a:xfrm>
                  <a:off x="1656754" y="4996412"/>
                  <a:ext cx="454483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÷5</m:t>
                        </m:r>
                      </m:oMath>
                    </m:oMathPara>
                  </a14:m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4ACCD680-FB31-4AA0-A39D-7538770634A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56754" y="4996412"/>
                  <a:ext cx="454483" cy="276999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A0074D91-3C5B-450B-817D-4E8DEB884F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89875" y="4282989"/>
              <a:ext cx="1616663" cy="89140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dash"/>
              <a:headEnd type="triangle"/>
              <a:tailEnd type="triangle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199B9A8F-D850-42A6-980E-FB836CB0EF03}"/>
                  </a:ext>
                </a:extLst>
              </p:cNvPr>
              <p:cNvSpPr/>
              <p:nvPr/>
            </p:nvSpPr>
            <p:spPr>
              <a:xfrm>
                <a:off x="7755914" y="2600194"/>
                <a:ext cx="648639" cy="676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kern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ker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kern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kern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199B9A8F-D850-42A6-980E-FB836CB0EF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914" y="2600194"/>
                <a:ext cx="648639" cy="67685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93" name="Straight Connector 92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32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2" grpId="0"/>
      <p:bldP spid="43" grpId="0"/>
      <p:bldP spid="58" grpId="0"/>
      <p:bldP spid="68" grpId="0"/>
      <p:bldP spid="59" grpId="0"/>
      <p:bldP spid="69" grpId="0"/>
      <p:bldP spid="78" grpId="0"/>
      <p:bldP spid="79" grpId="0"/>
      <p:bldP spid="80" grpId="0"/>
      <p:bldP spid="81" grpId="0"/>
      <p:bldP spid="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9A994B1B-484B-4794-B265-DA1C684B81B6}"/>
                  </a:ext>
                </a:extLst>
              </p:cNvPr>
              <p:cNvSpPr/>
              <p:nvPr/>
            </p:nvSpPr>
            <p:spPr>
              <a:xfrm>
                <a:off x="613653" y="977689"/>
                <a:ext cx="115852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9A994B1B-484B-4794-B265-DA1C684B81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53" y="977689"/>
                <a:ext cx="1158522" cy="901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C99B4CDC-74D4-4A5A-959B-36DEC2DA08D0}"/>
              </a:ext>
            </a:extLst>
          </p:cNvPr>
          <p:cNvSpPr txBox="1"/>
          <p:nvPr/>
        </p:nvSpPr>
        <p:spPr>
          <a:xfrm>
            <a:off x="188194" y="977689"/>
            <a:ext cx="42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F31E8E6-F1B5-42A5-B888-5F73101E6AC6}"/>
                  </a:ext>
                </a:extLst>
              </p:cNvPr>
              <p:cNvSpPr/>
              <p:nvPr/>
            </p:nvSpPr>
            <p:spPr>
              <a:xfrm>
                <a:off x="613653" y="2231489"/>
                <a:ext cx="115852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F31E8E6-F1B5-42A5-B888-5F73101E6A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53" y="2231489"/>
                <a:ext cx="1158522" cy="9017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7329D4F-9DD6-4C7E-9C02-D79F5BE97403}"/>
                  </a:ext>
                </a:extLst>
              </p:cNvPr>
              <p:cNvSpPr/>
              <p:nvPr/>
            </p:nvSpPr>
            <p:spPr>
              <a:xfrm>
                <a:off x="613651" y="3430446"/>
                <a:ext cx="135729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7329D4F-9DD6-4C7E-9C02-D79F5BE974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51" y="3430446"/>
                <a:ext cx="1357295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79B1E7F-11B2-4842-B3EC-E2C6FCA0A1ED}"/>
                  </a:ext>
                </a:extLst>
              </p:cNvPr>
              <p:cNvSpPr/>
              <p:nvPr/>
            </p:nvSpPr>
            <p:spPr>
              <a:xfrm>
                <a:off x="514264" y="4734375"/>
                <a:ext cx="1556067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79B1E7F-11B2-4842-B3EC-E2C6FCA0A1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64" y="4734375"/>
                <a:ext cx="1556067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9E44693-2752-4E62-9006-AC085D45569A}"/>
                  </a:ext>
                </a:extLst>
              </p:cNvPr>
              <p:cNvSpPr/>
              <p:nvPr/>
            </p:nvSpPr>
            <p:spPr>
              <a:xfrm>
                <a:off x="3467778" y="977689"/>
                <a:ext cx="1556067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9E44693-2752-4E62-9006-AC085D4556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778" y="977689"/>
                <a:ext cx="1556067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6B3670E-BC2F-4FFE-8FAD-9420225DA344}"/>
                  </a:ext>
                </a:extLst>
              </p:cNvPr>
              <p:cNvSpPr/>
              <p:nvPr/>
            </p:nvSpPr>
            <p:spPr>
              <a:xfrm>
                <a:off x="3449410" y="2258206"/>
                <a:ext cx="1556067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6B3670E-BC2F-4FFE-8FAD-9420225DA3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410" y="2258206"/>
                <a:ext cx="1556067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7507129-D830-4FEE-BD04-A95CF13EED3E}"/>
                  </a:ext>
                </a:extLst>
              </p:cNvPr>
              <p:cNvSpPr/>
              <p:nvPr/>
            </p:nvSpPr>
            <p:spPr>
              <a:xfrm>
                <a:off x="3467778" y="3512006"/>
                <a:ext cx="1556067" cy="938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7507129-D830-4FEE-BD04-A95CF13EED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778" y="3512006"/>
                <a:ext cx="1556067" cy="9389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61CE8DF-1D76-4B52-B874-DD43EB73EB4A}"/>
                  </a:ext>
                </a:extLst>
              </p:cNvPr>
              <p:cNvSpPr/>
              <p:nvPr/>
            </p:nvSpPr>
            <p:spPr>
              <a:xfrm>
                <a:off x="3493505" y="4684246"/>
                <a:ext cx="1556067" cy="938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61CE8DF-1D76-4B52-B874-DD43EB73EB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505" y="4684246"/>
                <a:ext cx="1556067" cy="9389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EEB7ACD-157F-4A04-98BF-38956B060E01}"/>
                  </a:ext>
                </a:extLst>
              </p:cNvPr>
              <p:cNvSpPr/>
              <p:nvPr/>
            </p:nvSpPr>
            <p:spPr>
              <a:xfrm>
                <a:off x="6834661" y="908965"/>
                <a:ext cx="1556067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EEB7ACD-157F-4A04-98BF-38956B060E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4661" y="908965"/>
                <a:ext cx="1556067" cy="90178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57B0668-435D-4DE3-A948-DC59716D4AE7}"/>
                  </a:ext>
                </a:extLst>
              </p:cNvPr>
              <p:cNvSpPr/>
              <p:nvPr/>
            </p:nvSpPr>
            <p:spPr>
              <a:xfrm>
                <a:off x="6834661" y="2139353"/>
                <a:ext cx="1615891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57B0668-435D-4DE3-A948-DC59716D4A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4661" y="2139353"/>
                <a:ext cx="1615891" cy="9105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4489593-1F7E-4D5D-8F5B-9D688DAD639B}"/>
                  </a:ext>
                </a:extLst>
              </p:cNvPr>
              <p:cNvSpPr/>
              <p:nvPr/>
            </p:nvSpPr>
            <p:spPr>
              <a:xfrm>
                <a:off x="6869036" y="3530600"/>
                <a:ext cx="1874488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4489593-1F7E-4D5D-8F5B-9D688DAD63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036" y="3530600"/>
                <a:ext cx="1874488" cy="9017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4C56C1E1-5026-4D48-B743-CE48A4D4CC07}"/>
                  </a:ext>
                </a:extLst>
              </p:cNvPr>
              <p:cNvSpPr/>
              <p:nvPr/>
            </p:nvSpPr>
            <p:spPr>
              <a:xfrm>
                <a:off x="6784893" y="4825985"/>
                <a:ext cx="1874488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kern="0" noProof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4C56C1E1-5026-4D48-B743-CE48A4D4C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893" y="4825985"/>
                <a:ext cx="1874488" cy="90178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42225F2C-F88F-40C3-9DE2-B33DB2B79DD8}"/>
              </a:ext>
            </a:extLst>
          </p:cNvPr>
          <p:cNvSpPr txBox="1"/>
          <p:nvPr/>
        </p:nvSpPr>
        <p:spPr>
          <a:xfrm>
            <a:off x="188194" y="2339766"/>
            <a:ext cx="42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3BF806-0159-40D9-9539-7CC64CD080D6}"/>
              </a:ext>
            </a:extLst>
          </p:cNvPr>
          <p:cNvSpPr txBox="1"/>
          <p:nvPr/>
        </p:nvSpPr>
        <p:spPr>
          <a:xfrm>
            <a:off x="174390" y="3536101"/>
            <a:ext cx="42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4CC0CDA-5805-48A6-A27D-7CFFBA60C534}"/>
              </a:ext>
            </a:extLst>
          </p:cNvPr>
          <p:cNvSpPr txBox="1"/>
          <p:nvPr/>
        </p:nvSpPr>
        <p:spPr>
          <a:xfrm>
            <a:off x="188194" y="4713512"/>
            <a:ext cx="42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502CE0D-7E53-4E39-AFD5-928B8EC27963}"/>
              </a:ext>
            </a:extLst>
          </p:cNvPr>
          <p:cNvSpPr txBox="1"/>
          <p:nvPr/>
        </p:nvSpPr>
        <p:spPr>
          <a:xfrm>
            <a:off x="3016832" y="1019159"/>
            <a:ext cx="42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D613DBF-E625-44B6-A7E3-21D2667D690F}"/>
              </a:ext>
            </a:extLst>
          </p:cNvPr>
          <p:cNvSpPr txBox="1"/>
          <p:nvPr/>
        </p:nvSpPr>
        <p:spPr>
          <a:xfrm>
            <a:off x="3121566" y="2272269"/>
            <a:ext cx="42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6D385D1-62E6-4F00-9F68-AE944E16D912}"/>
              </a:ext>
            </a:extLst>
          </p:cNvPr>
          <p:cNvSpPr txBox="1"/>
          <p:nvPr/>
        </p:nvSpPr>
        <p:spPr>
          <a:xfrm>
            <a:off x="3063860" y="3539147"/>
            <a:ext cx="42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CA3115-E948-47AA-A998-8177F23FCA04}"/>
              </a:ext>
            </a:extLst>
          </p:cNvPr>
          <p:cNvSpPr txBox="1"/>
          <p:nvPr/>
        </p:nvSpPr>
        <p:spPr>
          <a:xfrm>
            <a:off x="3123970" y="4755334"/>
            <a:ext cx="42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0070B7-1A14-43B2-BC5A-598BB31B672F}"/>
              </a:ext>
            </a:extLst>
          </p:cNvPr>
          <p:cNvSpPr txBox="1"/>
          <p:nvPr/>
        </p:nvSpPr>
        <p:spPr>
          <a:xfrm>
            <a:off x="6359436" y="993951"/>
            <a:ext cx="42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7696EB0-AE36-44A7-905F-FC1DA6233B5A}"/>
              </a:ext>
            </a:extLst>
          </p:cNvPr>
          <p:cNvSpPr txBox="1"/>
          <p:nvPr/>
        </p:nvSpPr>
        <p:spPr>
          <a:xfrm>
            <a:off x="6421759" y="2312513"/>
            <a:ext cx="510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43D2B65-F08E-43E8-ABAB-40B6814B28F8}"/>
              </a:ext>
            </a:extLst>
          </p:cNvPr>
          <p:cNvSpPr txBox="1"/>
          <p:nvPr/>
        </p:nvSpPr>
        <p:spPr>
          <a:xfrm>
            <a:off x="6418308" y="3574734"/>
            <a:ext cx="510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885F530-0595-44CA-ACAE-0437DA254EC1}"/>
              </a:ext>
            </a:extLst>
          </p:cNvPr>
          <p:cNvSpPr txBox="1"/>
          <p:nvPr/>
        </p:nvSpPr>
        <p:spPr>
          <a:xfrm>
            <a:off x="6472746" y="4728848"/>
            <a:ext cx="681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12)</a:t>
            </a:r>
          </a:p>
        </p:txBody>
      </p:sp>
    </p:spTree>
    <p:extLst>
      <p:ext uri="{BB962C8B-B14F-4D97-AF65-F5344CB8AC3E}">
        <p14:creationId xmlns:p14="http://schemas.microsoft.com/office/powerpoint/2010/main" val="30761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9A994B1B-484B-4794-B265-DA1C684B81B6}"/>
                  </a:ext>
                </a:extLst>
              </p:cNvPr>
              <p:cNvSpPr/>
              <p:nvPr/>
            </p:nvSpPr>
            <p:spPr>
              <a:xfrm>
                <a:off x="613653" y="977689"/>
                <a:ext cx="115852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9A994B1B-484B-4794-B265-DA1C684B81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53" y="977689"/>
                <a:ext cx="1158522" cy="901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C99B4CDC-74D4-4A5A-959B-36DEC2DA08D0}"/>
              </a:ext>
            </a:extLst>
          </p:cNvPr>
          <p:cNvSpPr txBox="1"/>
          <p:nvPr/>
        </p:nvSpPr>
        <p:spPr>
          <a:xfrm>
            <a:off x="188194" y="977689"/>
            <a:ext cx="42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F31E8E6-F1B5-42A5-B888-5F73101E6AC6}"/>
                  </a:ext>
                </a:extLst>
              </p:cNvPr>
              <p:cNvSpPr/>
              <p:nvPr/>
            </p:nvSpPr>
            <p:spPr>
              <a:xfrm>
                <a:off x="613653" y="2231489"/>
                <a:ext cx="115852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F31E8E6-F1B5-42A5-B888-5F73101E6A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53" y="2231489"/>
                <a:ext cx="1158522" cy="9017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7329D4F-9DD6-4C7E-9C02-D79F5BE97403}"/>
                  </a:ext>
                </a:extLst>
              </p:cNvPr>
              <p:cNvSpPr/>
              <p:nvPr/>
            </p:nvSpPr>
            <p:spPr>
              <a:xfrm>
                <a:off x="613651" y="3430446"/>
                <a:ext cx="135729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7329D4F-9DD6-4C7E-9C02-D79F5BE974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51" y="3430446"/>
                <a:ext cx="1357295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79B1E7F-11B2-4842-B3EC-E2C6FCA0A1ED}"/>
                  </a:ext>
                </a:extLst>
              </p:cNvPr>
              <p:cNvSpPr/>
              <p:nvPr/>
            </p:nvSpPr>
            <p:spPr>
              <a:xfrm>
                <a:off x="514264" y="4734375"/>
                <a:ext cx="1556067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79B1E7F-11B2-4842-B3EC-E2C6FCA0A1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64" y="4734375"/>
                <a:ext cx="1556067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9E44693-2752-4E62-9006-AC085D45569A}"/>
                  </a:ext>
                </a:extLst>
              </p:cNvPr>
              <p:cNvSpPr/>
              <p:nvPr/>
            </p:nvSpPr>
            <p:spPr>
              <a:xfrm>
                <a:off x="3467778" y="977689"/>
                <a:ext cx="1556067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9E44693-2752-4E62-9006-AC085D4556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778" y="977689"/>
                <a:ext cx="1556067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6B3670E-BC2F-4FFE-8FAD-9420225DA344}"/>
                  </a:ext>
                </a:extLst>
              </p:cNvPr>
              <p:cNvSpPr/>
              <p:nvPr/>
            </p:nvSpPr>
            <p:spPr>
              <a:xfrm>
                <a:off x="3449410" y="2258206"/>
                <a:ext cx="1556067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6B3670E-BC2F-4FFE-8FAD-9420225DA3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410" y="2258206"/>
                <a:ext cx="1556067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7507129-D830-4FEE-BD04-A95CF13EED3E}"/>
                  </a:ext>
                </a:extLst>
              </p:cNvPr>
              <p:cNvSpPr/>
              <p:nvPr/>
            </p:nvSpPr>
            <p:spPr>
              <a:xfrm>
                <a:off x="3467778" y="3512006"/>
                <a:ext cx="1556067" cy="938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7507129-D830-4FEE-BD04-A95CF13EED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778" y="3512006"/>
                <a:ext cx="1556067" cy="9389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61CE8DF-1D76-4B52-B874-DD43EB73EB4A}"/>
                  </a:ext>
                </a:extLst>
              </p:cNvPr>
              <p:cNvSpPr/>
              <p:nvPr/>
            </p:nvSpPr>
            <p:spPr>
              <a:xfrm>
                <a:off x="3493505" y="4684246"/>
                <a:ext cx="1556067" cy="938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61CE8DF-1D76-4B52-B874-DD43EB73EB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505" y="4684246"/>
                <a:ext cx="1556067" cy="9389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EEB7ACD-157F-4A04-98BF-38956B060E01}"/>
                  </a:ext>
                </a:extLst>
              </p:cNvPr>
              <p:cNvSpPr/>
              <p:nvPr/>
            </p:nvSpPr>
            <p:spPr>
              <a:xfrm>
                <a:off x="6522514" y="1019159"/>
                <a:ext cx="1556067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EEB7ACD-157F-4A04-98BF-38956B060E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2514" y="1019159"/>
                <a:ext cx="1556067" cy="90178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57B0668-435D-4DE3-A948-DC59716D4AE7}"/>
                  </a:ext>
                </a:extLst>
              </p:cNvPr>
              <p:cNvSpPr/>
              <p:nvPr/>
            </p:nvSpPr>
            <p:spPr>
              <a:xfrm>
                <a:off x="6522514" y="2249547"/>
                <a:ext cx="1615891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57B0668-435D-4DE3-A948-DC59716D4A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2514" y="2249547"/>
                <a:ext cx="1615891" cy="9105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4489593-1F7E-4D5D-8F5B-9D688DAD639B}"/>
                  </a:ext>
                </a:extLst>
              </p:cNvPr>
              <p:cNvSpPr/>
              <p:nvPr/>
            </p:nvSpPr>
            <p:spPr>
              <a:xfrm>
                <a:off x="6450803" y="3632129"/>
                <a:ext cx="1874488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4489593-1F7E-4D5D-8F5B-9D688DAD63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803" y="3632129"/>
                <a:ext cx="1874488" cy="9017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42225F2C-F88F-40C3-9DE2-B33DB2B79DD8}"/>
              </a:ext>
            </a:extLst>
          </p:cNvPr>
          <p:cNvSpPr txBox="1"/>
          <p:nvPr/>
        </p:nvSpPr>
        <p:spPr>
          <a:xfrm>
            <a:off x="188194" y="2339766"/>
            <a:ext cx="42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3BF806-0159-40D9-9539-7CC64CD080D6}"/>
              </a:ext>
            </a:extLst>
          </p:cNvPr>
          <p:cNvSpPr txBox="1"/>
          <p:nvPr/>
        </p:nvSpPr>
        <p:spPr>
          <a:xfrm>
            <a:off x="174390" y="3536101"/>
            <a:ext cx="42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4CC0CDA-5805-48A6-A27D-7CFFBA60C534}"/>
              </a:ext>
            </a:extLst>
          </p:cNvPr>
          <p:cNvSpPr txBox="1"/>
          <p:nvPr/>
        </p:nvSpPr>
        <p:spPr>
          <a:xfrm>
            <a:off x="188194" y="4713512"/>
            <a:ext cx="42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502CE0D-7E53-4E39-AFD5-928B8EC27963}"/>
              </a:ext>
            </a:extLst>
          </p:cNvPr>
          <p:cNvSpPr txBox="1"/>
          <p:nvPr/>
        </p:nvSpPr>
        <p:spPr>
          <a:xfrm>
            <a:off x="3016832" y="1019159"/>
            <a:ext cx="42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D613DBF-E625-44B6-A7E3-21D2667D690F}"/>
              </a:ext>
            </a:extLst>
          </p:cNvPr>
          <p:cNvSpPr txBox="1"/>
          <p:nvPr/>
        </p:nvSpPr>
        <p:spPr>
          <a:xfrm>
            <a:off x="3121566" y="2272269"/>
            <a:ext cx="42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6D385D1-62E6-4F00-9F68-AE944E16D912}"/>
              </a:ext>
            </a:extLst>
          </p:cNvPr>
          <p:cNvSpPr txBox="1"/>
          <p:nvPr/>
        </p:nvSpPr>
        <p:spPr>
          <a:xfrm>
            <a:off x="3063860" y="3539147"/>
            <a:ext cx="42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CA3115-E948-47AA-A998-8177F23FCA04}"/>
              </a:ext>
            </a:extLst>
          </p:cNvPr>
          <p:cNvSpPr txBox="1"/>
          <p:nvPr/>
        </p:nvSpPr>
        <p:spPr>
          <a:xfrm>
            <a:off x="3123970" y="4755334"/>
            <a:ext cx="42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0070B7-1A14-43B2-BC5A-598BB31B672F}"/>
              </a:ext>
            </a:extLst>
          </p:cNvPr>
          <p:cNvSpPr txBox="1"/>
          <p:nvPr/>
        </p:nvSpPr>
        <p:spPr>
          <a:xfrm>
            <a:off x="6047289" y="1104145"/>
            <a:ext cx="42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7696EB0-AE36-44A7-905F-FC1DA6233B5A}"/>
              </a:ext>
            </a:extLst>
          </p:cNvPr>
          <p:cNvSpPr txBox="1"/>
          <p:nvPr/>
        </p:nvSpPr>
        <p:spPr>
          <a:xfrm>
            <a:off x="6109612" y="2422707"/>
            <a:ext cx="510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43D2B65-F08E-43E8-ABAB-40B6814B28F8}"/>
              </a:ext>
            </a:extLst>
          </p:cNvPr>
          <p:cNvSpPr txBox="1"/>
          <p:nvPr/>
        </p:nvSpPr>
        <p:spPr>
          <a:xfrm>
            <a:off x="6125211" y="3589636"/>
            <a:ext cx="510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337A071-D213-4154-BBF2-309A23B9C66B}"/>
                  </a:ext>
                </a:extLst>
              </p:cNvPr>
              <p:cNvSpPr/>
              <p:nvPr/>
            </p:nvSpPr>
            <p:spPr>
              <a:xfrm>
                <a:off x="1977401" y="1101257"/>
                <a:ext cx="745717" cy="7907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kern="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320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337A071-D213-4154-BBF2-309A23B9C6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401" y="1101257"/>
                <a:ext cx="745717" cy="790794"/>
              </a:xfrm>
              <a:prstGeom prst="rect">
                <a:avLst/>
              </a:prstGeom>
              <a:blipFill>
                <a:blip r:embed="rId14"/>
                <a:stretch>
                  <a:fillRect l="-20325" b="-124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FA3D728-C92A-48A1-A5EF-C4DD5F7A5747}"/>
                  </a:ext>
                </a:extLst>
              </p:cNvPr>
              <p:cNvSpPr/>
              <p:nvPr/>
            </p:nvSpPr>
            <p:spPr>
              <a:xfrm>
                <a:off x="2100019" y="2329514"/>
                <a:ext cx="918841" cy="787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kern="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320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FA3D728-C92A-48A1-A5EF-C4DD5F7A57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019" y="2329514"/>
                <a:ext cx="918841" cy="787716"/>
              </a:xfrm>
              <a:prstGeom prst="rect">
                <a:avLst/>
              </a:prstGeom>
              <a:blipFill>
                <a:blip r:embed="rId15"/>
                <a:stretch>
                  <a:fillRect l="-16556" b="-124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56E57747-3BA8-417E-BE99-0134D5ED442A}"/>
                  </a:ext>
                </a:extLst>
              </p:cNvPr>
              <p:cNvSpPr/>
              <p:nvPr/>
            </p:nvSpPr>
            <p:spPr>
              <a:xfrm>
                <a:off x="2157293" y="3511575"/>
                <a:ext cx="918841" cy="787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kern="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320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56E57747-3BA8-417E-BE99-0134D5ED44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7293" y="3511575"/>
                <a:ext cx="918841" cy="787716"/>
              </a:xfrm>
              <a:prstGeom prst="rect">
                <a:avLst/>
              </a:prstGeom>
              <a:blipFill>
                <a:blip r:embed="rId16"/>
                <a:stretch>
                  <a:fillRect l="-17219" b="-124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A346805D-794C-477F-AF2E-09DE9DDACA74}"/>
                  </a:ext>
                </a:extLst>
              </p:cNvPr>
              <p:cNvSpPr/>
              <p:nvPr/>
            </p:nvSpPr>
            <p:spPr>
              <a:xfrm>
                <a:off x="2157292" y="4806025"/>
                <a:ext cx="918841" cy="7907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kern="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  <m:r>
                      <a:rPr lang="en-GB" sz="320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A346805D-794C-477F-AF2E-09DE9DDACA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7292" y="4806025"/>
                <a:ext cx="918841" cy="790794"/>
              </a:xfrm>
              <a:prstGeom prst="rect">
                <a:avLst/>
              </a:prstGeom>
              <a:blipFill>
                <a:blip r:embed="rId17"/>
                <a:stretch>
                  <a:fillRect l="-17219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E1C6D494-60EC-4489-89F4-EFECC9147AFD}"/>
                  </a:ext>
                </a:extLst>
              </p:cNvPr>
              <p:cNvSpPr/>
              <p:nvPr/>
            </p:nvSpPr>
            <p:spPr>
              <a:xfrm>
                <a:off x="5105173" y="1072165"/>
                <a:ext cx="918841" cy="787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kern="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320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E1C6D494-60EC-4489-89F4-EFECC9147A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173" y="1072165"/>
                <a:ext cx="918841" cy="787716"/>
              </a:xfrm>
              <a:prstGeom prst="rect">
                <a:avLst/>
              </a:prstGeom>
              <a:blipFill>
                <a:blip r:embed="rId18"/>
                <a:stretch>
                  <a:fillRect l="-16556" b="-124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9E3E7E34-0301-41DB-9464-B76346CA1CB4}"/>
                  </a:ext>
                </a:extLst>
              </p:cNvPr>
              <p:cNvSpPr/>
              <p:nvPr/>
            </p:nvSpPr>
            <p:spPr>
              <a:xfrm>
                <a:off x="5112501" y="2416898"/>
                <a:ext cx="745717" cy="7907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kern="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320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9E3E7E34-0301-41DB-9464-B76346CA1C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501" y="2416898"/>
                <a:ext cx="745717" cy="790794"/>
              </a:xfrm>
              <a:prstGeom prst="rect">
                <a:avLst/>
              </a:prstGeom>
              <a:blipFill>
                <a:blip r:embed="rId19"/>
                <a:stretch>
                  <a:fillRect l="-21311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E75860C7-81CD-4AB7-AF4A-01F059AB808C}"/>
                  </a:ext>
                </a:extLst>
              </p:cNvPr>
              <p:cNvSpPr/>
              <p:nvPr/>
            </p:nvSpPr>
            <p:spPr>
              <a:xfrm>
                <a:off x="5159762" y="3631984"/>
                <a:ext cx="918841" cy="7991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kern="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320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E75860C7-81CD-4AB7-AF4A-01F059AB80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762" y="3631984"/>
                <a:ext cx="918841" cy="799193"/>
              </a:xfrm>
              <a:prstGeom prst="rect">
                <a:avLst/>
              </a:prstGeom>
              <a:blipFill>
                <a:blip r:embed="rId20"/>
                <a:stretch>
                  <a:fillRect l="-16556" b="-12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0B5995C5-8F4D-4C79-B014-82C929D9F2BD}"/>
                  </a:ext>
                </a:extLst>
              </p:cNvPr>
              <p:cNvSpPr/>
              <p:nvPr/>
            </p:nvSpPr>
            <p:spPr>
              <a:xfrm>
                <a:off x="5129784" y="4754136"/>
                <a:ext cx="745717" cy="798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kern="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320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0B5995C5-8F4D-4C79-B014-82C929D9F2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784" y="4754136"/>
                <a:ext cx="745717" cy="798424"/>
              </a:xfrm>
              <a:prstGeom prst="rect">
                <a:avLst/>
              </a:prstGeom>
              <a:blipFill>
                <a:blip r:embed="rId21"/>
                <a:stretch>
                  <a:fillRect l="-21311" b="-12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0C030298-E524-4674-B26D-14DFB4CA0819}"/>
                  </a:ext>
                </a:extLst>
              </p:cNvPr>
              <p:cNvSpPr/>
              <p:nvPr/>
            </p:nvSpPr>
            <p:spPr>
              <a:xfrm>
                <a:off x="7966315" y="1101257"/>
                <a:ext cx="918841" cy="787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kern="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320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0C030298-E524-4674-B26D-14DFB4CA08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315" y="1101257"/>
                <a:ext cx="918841" cy="787716"/>
              </a:xfrm>
              <a:prstGeom prst="rect">
                <a:avLst/>
              </a:prstGeom>
              <a:blipFill>
                <a:blip r:embed="rId22"/>
                <a:stretch>
                  <a:fillRect l="-17219" b="-13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90F143EB-F063-4973-A003-FB8F8BAD558B}"/>
                  </a:ext>
                </a:extLst>
              </p:cNvPr>
              <p:cNvSpPr/>
              <p:nvPr/>
            </p:nvSpPr>
            <p:spPr>
              <a:xfrm>
                <a:off x="8070926" y="2339766"/>
                <a:ext cx="918841" cy="787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kern="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320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90F143EB-F063-4973-A003-FB8F8BAD55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926" y="2339766"/>
                <a:ext cx="918841" cy="787716"/>
              </a:xfrm>
              <a:prstGeom prst="rect">
                <a:avLst/>
              </a:prstGeom>
              <a:blipFill>
                <a:blip r:embed="rId23"/>
                <a:stretch>
                  <a:fillRect l="-17219" b="-13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A454BAA-9C9F-4970-A41F-C6F18D8FDB31}"/>
                  </a:ext>
                </a:extLst>
              </p:cNvPr>
              <p:cNvSpPr/>
              <p:nvPr/>
            </p:nvSpPr>
            <p:spPr>
              <a:xfrm>
                <a:off x="8137755" y="3721734"/>
                <a:ext cx="918841" cy="787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kern="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320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A454BAA-9C9F-4970-A41F-C6F18D8FDB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7755" y="3721734"/>
                <a:ext cx="918841" cy="787716"/>
              </a:xfrm>
              <a:prstGeom prst="rect">
                <a:avLst/>
              </a:prstGeom>
              <a:blipFill>
                <a:blip r:embed="rId24"/>
                <a:stretch>
                  <a:fillRect l="-17219" b="-13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C56C1E1-5026-4D48-B743-CE48A4D4CC07}"/>
                  </a:ext>
                </a:extLst>
              </p:cNvPr>
              <p:cNvSpPr/>
              <p:nvPr/>
            </p:nvSpPr>
            <p:spPr>
              <a:xfrm>
                <a:off x="6518754" y="4709652"/>
                <a:ext cx="1874488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kern="0" noProof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  <m:f>
                        <m:fPr>
                          <m:ctrlP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C56C1E1-5026-4D48-B743-CE48A4D4C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754" y="4709652"/>
                <a:ext cx="1874488" cy="90178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843D2B65-F08E-43E8-ABAB-40B6814B28F8}"/>
              </a:ext>
            </a:extLst>
          </p:cNvPr>
          <p:cNvSpPr txBox="1"/>
          <p:nvPr/>
        </p:nvSpPr>
        <p:spPr>
          <a:xfrm>
            <a:off x="6174024" y="4790858"/>
            <a:ext cx="510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7A454BAA-9C9F-4970-A41F-C6F18D8FDB31}"/>
                  </a:ext>
                </a:extLst>
              </p:cNvPr>
              <p:cNvSpPr/>
              <p:nvPr/>
            </p:nvSpPr>
            <p:spPr>
              <a:xfrm>
                <a:off x="8225159" y="4797524"/>
                <a:ext cx="918841" cy="787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kern="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GB" sz="3200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320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7A454BAA-9C9F-4970-A41F-C6F18D8FDB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5159" y="4797524"/>
                <a:ext cx="918841" cy="787716"/>
              </a:xfrm>
              <a:prstGeom prst="rect">
                <a:avLst/>
              </a:prstGeom>
              <a:blipFill>
                <a:blip r:embed="rId26"/>
                <a:stretch>
                  <a:fillRect l="-16556" b="-13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8508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2839</TotalTime>
  <Words>286</Words>
  <Application>Microsoft Office PowerPoint</Application>
  <PresentationFormat>On-screen Show (4:3)</PresentationFormat>
  <Paragraphs>112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Multiplying Fractions: Cross Cancelling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142</cp:revision>
  <dcterms:created xsi:type="dcterms:W3CDTF">2018-01-26T08:52:52Z</dcterms:created>
  <dcterms:modified xsi:type="dcterms:W3CDTF">2021-01-04T09:31:04Z</dcterms:modified>
</cp:coreProperties>
</file>