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8"/>
  </p:notesMasterIdLst>
  <p:sldIdLst>
    <p:sldId id="301" r:id="rId4"/>
    <p:sldId id="331" r:id="rId5"/>
    <p:sldId id="332" r:id="rId6"/>
    <p:sldId id="35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9973-7FA5-4588-BB6E-454B5D0CBC2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83490-85AA-4B07-B373-851212086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6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69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59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0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20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29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94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8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608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6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01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85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6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055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07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462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53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391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925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30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22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857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76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64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680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48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59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5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35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C06DA-733A-4F42-8162-7A2575B7054B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4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4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312" y="439870"/>
            <a:ext cx="693459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Addition  to Cross Zero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D6E9F6-5FAE-4DD4-A609-B4AF1537BF94}"/>
              </a:ext>
            </a:extLst>
          </p:cNvPr>
          <p:cNvSpPr/>
          <p:nvPr/>
        </p:nvSpPr>
        <p:spPr>
          <a:xfrm>
            <a:off x="3371991" y="4230596"/>
            <a:ext cx="2400016" cy="1106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-5 + 7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-5 + ☐ + ☐ = 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CEC956-387B-4CB8-B63C-D5ABA2B0079F}"/>
              </a:ext>
            </a:extLst>
          </p:cNvPr>
          <p:cNvSpPr/>
          <p:nvPr/>
        </p:nvSpPr>
        <p:spPr>
          <a:xfrm>
            <a:off x="878020" y="836712"/>
            <a:ext cx="2137124" cy="9961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dirty="0">
                <a:solidFill>
                  <a:sysClr val="windowText" lastClr="000000"/>
                </a:solidFill>
              </a:rPr>
              <a:t>-5 + 7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dirty="0">
                <a:solidFill>
                  <a:srgbClr val="FF0000"/>
                </a:solidFill>
              </a:rPr>
              <a:t>-5 + 5 + 2 = 2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3B641D-A2A3-40E3-8C20-C130F24B7EF2}"/>
              </a:ext>
            </a:extLst>
          </p:cNvPr>
          <p:cNvSpPr/>
          <p:nvPr/>
        </p:nvSpPr>
        <p:spPr>
          <a:xfrm>
            <a:off x="866944" y="2483386"/>
            <a:ext cx="213712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ysClr val="windowText" lastClr="000000"/>
                </a:solidFill>
              </a:rPr>
              <a:t>-5 + 9</a:t>
            </a:r>
          </a:p>
          <a:p>
            <a:r>
              <a:rPr lang="en-GB" sz="2800" dirty="0">
                <a:solidFill>
                  <a:srgbClr val="FF0000"/>
                </a:solidFill>
              </a:rPr>
              <a:t>-5 + 5 + 4 = 4 </a:t>
            </a:r>
          </a:p>
          <a:p>
            <a:endParaRPr lang="en-GB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6DBB80-0FFA-4C08-B3E9-A5F724C467C5}"/>
              </a:ext>
            </a:extLst>
          </p:cNvPr>
          <p:cNvSpPr/>
          <p:nvPr/>
        </p:nvSpPr>
        <p:spPr>
          <a:xfrm>
            <a:off x="988156" y="4149080"/>
            <a:ext cx="213712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ysClr val="windowText" lastClr="000000"/>
                </a:solidFill>
              </a:rPr>
              <a:t>-7 + 8</a:t>
            </a:r>
          </a:p>
          <a:p>
            <a:r>
              <a:rPr lang="en-GB" sz="2800" dirty="0">
                <a:solidFill>
                  <a:srgbClr val="FF0000"/>
                </a:solidFill>
              </a:rPr>
              <a:t>-7 + 7 + 1 = 1 </a:t>
            </a:r>
          </a:p>
          <a:p>
            <a:endParaRPr lang="en-GB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2D9FF9-34FE-4681-909E-6B366134ED98}"/>
              </a:ext>
            </a:extLst>
          </p:cNvPr>
          <p:cNvSpPr/>
          <p:nvPr/>
        </p:nvSpPr>
        <p:spPr>
          <a:xfrm>
            <a:off x="5656007" y="836712"/>
            <a:ext cx="212590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-6 + 7</a:t>
            </a:r>
          </a:p>
          <a:p>
            <a:r>
              <a:rPr lang="en-GB" sz="2800" dirty="0">
                <a:solidFill>
                  <a:srgbClr val="FF0000"/>
                </a:solidFill>
              </a:rPr>
              <a:t>-6 + ☐ + ☐ = </a:t>
            </a:r>
          </a:p>
          <a:p>
            <a:endParaRPr lang="en-GB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D85F08-35FB-498D-A4DF-DC8945A90CA6}"/>
              </a:ext>
            </a:extLst>
          </p:cNvPr>
          <p:cNvSpPr/>
          <p:nvPr/>
        </p:nvSpPr>
        <p:spPr>
          <a:xfrm>
            <a:off x="5616734" y="2453844"/>
            <a:ext cx="21259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-6 + 9</a:t>
            </a:r>
          </a:p>
          <a:p>
            <a:r>
              <a:rPr lang="en-GB" sz="2800" dirty="0">
                <a:solidFill>
                  <a:srgbClr val="FF0000"/>
                </a:solidFill>
              </a:rPr>
              <a:t>-6 + ☐ + ☐ =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099F95-34D3-464E-B6A0-B250FC76E250}"/>
              </a:ext>
            </a:extLst>
          </p:cNvPr>
          <p:cNvSpPr/>
          <p:nvPr/>
        </p:nvSpPr>
        <p:spPr>
          <a:xfrm>
            <a:off x="5681980" y="4077072"/>
            <a:ext cx="21259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-8 + 9</a:t>
            </a:r>
          </a:p>
          <a:p>
            <a:r>
              <a:rPr lang="en-GB" sz="2800" dirty="0">
                <a:solidFill>
                  <a:srgbClr val="FF0000"/>
                </a:solidFill>
              </a:rPr>
              <a:t>-8 + ☐ + ☐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B1D136-9EFB-4E79-BAA5-5DB90A6957AA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CCD597-4547-4246-9F14-80258CD7460F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B79F5C-E9E0-43A2-8D33-15B3F14BDBE9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3C497A5-7C6B-47DE-97F5-ED02C0F7FBB2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14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1)  -5 + 6</a:t>
            </a:r>
          </a:p>
          <a:p>
            <a:pPr algn="just">
              <a:defRPr/>
            </a:pPr>
            <a:r>
              <a:rPr lang="en-GB" sz="2000" dirty="0">
                <a:solidFill>
                  <a:srgbClr val="FF0000"/>
                </a:solidFill>
              </a:rPr>
              <a:t>-5 + ☐ + ☐ =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5664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2) -3</a:t>
            </a:r>
            <a:r>
              <a:rPr lang="en-US" sz="2000" dirty="0"/>
              <a:t> + 4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-3 + ☐ + ☐ = </a:t>
            </a:r>
          </a:p>
          <a:p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3) -4 + 5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-4 + ☐ + ☐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508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4) -2 + 3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-2 + ☐ + ☐ =</a:t>
            </a:r>
            <a:endParaRPr lang="en-GB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159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5) -2 + 2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-2 + ☐  =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6) -5 + 6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-5 + ☐ + ☐ =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189562" y="775035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7)  -5 + 7</a:t>
            </a:r>
          </a:p>
          <a:p>
            <a:pPr algn="just">
              <a:defRPr/>
            </a:pPr>
            <a:r>
              <a:rPr lang="en-GB" sz="2000" dirty="0">
                <a:solidFill>
                  <a:srgbClr val="FF0000"/>
                </a:solidFill>
              </a:rPr>
              <a:t>-5 + ☐ + ☐ =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61846" y="1663389"/>
            <a:ext cx="15664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8) -3</a:t>
            </a:r>
            <a:r>
              <a:rPr lang="en-US" sz="2000" dirty="0"/>
              <a:t> + 5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-3 + ☐ + ☐ = </a:t>
            </a:r>
          </a:p>
          <a:p>
            <a:endParaRPr lang="en-GB" sz="20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171928" y="2489927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9) -4 + 6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-4 + ☐ + ☐ =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61846" y="3305052"/>
            <a:ext cx="1508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10) -2 + 4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-2 + ☐ + ☐ =</a:t>
            </a:r>
            <a:endParaRPr lang="en-GB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62412" y="4204819"/>
            <a:ext cx="1162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11) -3 + 3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-3 + ☐  =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61846" y="5110923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12) -5 + 8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-5 + ☐ + ☐ =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19686" y="810646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13)  -5 + 9</a:t>
            </a:r>
          </a:p>
          <a:p>
            <a:pPr algn="just">
              <a:defRPr/>
            </a:pPr>
            <a:r>
              <a:rPr lang="en-GB" sz="2000" dirty="0">
                <a:solidFill>
                  <a:srgbClr val="FF0000"/>
                </a:solidFill>
              </a:rPr>
              <a:t>-5 + ☐ + ☐ =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891970" y="1699000"/>
            <a:ext cx="15664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14) -3</a:t>
            </a:r>
            <a:r>
              <a:rPr lang="en-US" sz="2000" dirty="0"/>
              <a:t> + 7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-3 + ☐ + ☐ = </a:t>
            </a:r>
          </a:p>
          <a:p>
            <a:endParaRPr lang="en-GB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02052" y="2525538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15) -4 + 8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-4 + ☐ + ☐ =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891970" y="3340663"/>
            <a:ext cx="1508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16) -2 + 6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-2 + ☐ + ☐ =</a:t>
            </a:r>
            <a:endParaRPr lang="en-GB" sz="20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892536" y="4240430"/>
            <a:ext cx="1162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17) -4 + 4</a:t>
            </a:r>
          </a:p>
          <a:p>
            <a:r>
              <a:rPr lang="en-GB" sz="2000" dirty="0">
                <a:solidFill>
                  <a:srgbClr val="FF0000"/>
                </a:solidFill>
              </a:rPr>
              <a:t>-4 + ☐  =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891970" y="5146534"/>
            <a:ext cx="1566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/>
              <a:t>18) </a:t>
            </a:r>
            <a:r>
              <a:rPr lang="en-GB" sz="2000" dirty="0"/>
              <a:t>-5 </a:t>
            </a:r>
            <a:r>
              <a:rPr lang="en-GB" sz="2000"/>
              <a:t>+ 9</a:t>
            </a:r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-5 + ☐ + ☐ = </a:t>
            </a:r>
          </a:p>
        </p:txBody>
      </p:sp>
    </p:spTree>
    <p:extLst>
      <p:ext uri="{BB962C8B-B14F-4D97-AF65-F5344CB8AC3E}">
        <p14:creationId xmlns:p14="http://schemas.microsoft.com/office/powerpoint/2010/main" val="123489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33947" y="775035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-5 + 6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 + 5 + 1 = 1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06231" y="1663389"/>
            <a:ext cx="15712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-3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 + 3 + 1 = 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16313" y="2489927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-4 + 5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 + 4 + 1 = 1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06231" y="3305052"/>
            <a:ext cx="1513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-2 + 3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 + 2 + 1 = 1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06797" y="4204819"/>
            <a:ext cx="1255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-2 + 2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 + 2  = 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06231" y="5110923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-5 + 6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 + 5 + 1 = 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189562" y="775035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 -5 + 7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 + 5 + 2 = 2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61846" y="1663389"/>
            <a:ext cx="15135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 -3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 + 3 + 2 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171928" y="2489927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9) -4 + 6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 + 4 + 2 = 2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61846" y="3305052"/>
            <a:ext cx="1513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10) -2 + 4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 + 2 + 2 = 2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62412" y="4204819"/>
            <a:ext cx="1255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11) -3 + 3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 + 3  = 0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61846" y="5110923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12) -5 + 8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 + 5 + 3 = 3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19686" y="810646"/>
            <a:ext cx="1513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13)  -5 + 9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 + 5 + 4 = 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891970" y="1699000"/>
            <a:ext cx="15712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14) -3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 + 3 + 4 = 4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02052" y="2525538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15) -4 + 8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 + 4 + 4 = 4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891970" y="3340663"/>
            <a:ext cx="15135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16) -2 + 6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 + 2 + 4 = 4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892536" y="4240430"/>
            <a:ext cx="1255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17) -4 + 4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 + 4  = 0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891970" y="5146534"/>
            <a:ext cx="1571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18) -5 + 9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-5 + 5 + 4 = 4 </a:t>
            </a:r>
          </a:p>
        </p:txBody>
      </p:sp>
    </p:spTree>
    <p:extLst>
      <p:ext uri="{BB962C8B-B14F-4D97-AF65-F5344CB8AC3E}">
        <p14:creationId xmlns:p14="http://schemas.microsoft.com/office/powerpoint/2010/main" val="13534106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578</Words>
  <Application>Microsoft Office PowerPoint</Application>
  <PresentationFormat>On-screen Show (4:3)</PresentationFormat>
  <Paragraphs>97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2_Office Theme</vt:lpstr>
      <vt:lpstr>3_Office Theme</vt:lpstr>
      <vt:lpstr>Negative Numbers:  Addition  to Cross Zero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Single Digit Numbers</dc:title>
  <dc:creator>Graeme Mitchinson</dc:creator>
  <cp:lastModifiedBy>Craig Barton</cp:lastModifiedBy>
  <cp:revision>71</cp:revision>
  <dcterms:created xsi:type="dcterms:W3CDTF">2017-07-13T11:49:58Z</dcterms:created>
  <dcterms:modified xsi:type="dcterms:W3CDTF">2021-01-04T09:11:22Z</dcterms:modified>
</cp:coreProperties>
</file>