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01" r:id="rId3"/>
    <p:sldId id="331" r:id="rId4"/>
    <p:sldId id="332" r:id="rId5"/>
    <p:sldId id="35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4" d="100"/>
          <a:sy n="114" d="100"/>
        </p:scale>
        <p:origin x="139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B9973-7FA5-4588-BB6E-454B5D0CBC2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83490-85AA-4B07-B373-851212086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6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9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59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0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40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3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72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8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295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672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11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06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6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38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896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2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7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59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5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5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6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6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2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044" y="279636"/>
            <a:ext cx="6934594" cy="1386864"/>
          </a:xfrm>
        </p:spPr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Addition to Negative Numbers - Not crossing zero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E533F7-8AB4-47DB-B429-DBA17F4EC6D7}"/>
              </a:ext>
            </a:extLst>
          </p:cNvPr>
          <p:cNvSpPr/>
          <p:nvPr/>
        </p:nvSpPr>
        <p:spPr>
          <a:xfrm>
            <a:off x="3664456" y="4122202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-5 + 2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8213EE-4DCD-479B-A7EF-792A5C14AE99}"/>
              </a:ext>
            </a:extLst>
          </p:cNvPr>
          <p:cNvSpPr txBox="1"/>
          <p:nvPr/>
        </p:nvSpPr>
        <p:spPr>
          <a:xfrm>
            <a:off x="3686294" y="4641803"/>
            <a:ext cx="541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S</a:t>
            </a:r>
          </a:p>
          <a:p>
            <a:r>
              <a:rPr lang="en-GB" sz="2800" dirty="0">
                <a:solidFill>
                  <a:schemeClr val="bg1"/>
                </a:solidFill>
              </a:rPr>
              <a:t>-5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1C9065-4FEF-4883-BDA5-6B9B2AAD445D}"/>
              </a:ext>
            </a:extLst>
          </p:cNvPr>
          <p:cNvSpPr txBox="1"/>
          <p:nvPr/>
        </p:nvSpPr>
        <p:spPr>
          <a:xfrm>
            <a:off x="4162838" y="4642989"/>
            <a:ext cx="541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D</a:t>
            </a:r>
          </a:p>
          <a:p>
            <a:r>
              <a:rPr lang="en-GB" sz="2800" dirty="0">
                <a:solidFill>
                  <a:schemeClr val="bg1"/>
                </a:solidFill>
              </a:rPr>
              <a:t>↑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2D2FDA-0817-46C9-8A4D-B0BC42FA62B6}"/>
              </a:ext>
            </a:extLst>
          </p:cNvPr>
          <p:cNvSpPr txBox="1"/>
          <p:nvPr/>
        </p:nvSpPr>
        <p:spPr>
          <a:xfrm>
            <a:off x="4645453" y="4641803"/>
            <a:ext cx="541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D</a:t>
            </a:r>
          </a:p>
          <a:p>
            <a:r>
              <a:rPr lang="en-GB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1568E8-433C-49B6-8338-6BFF09F4592C}"/>
              </a:ext>
            </a:extLst>
          </p:cNvPr>
          <p:cNvSpPr txBox="1"/>
          <p:nvPr/>
        </p:nvSpPr>
        <p:spPr>
          <a:xfrm>
            <a:off x="5393961" y="4634533"/>
            <a:ext cx="871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=-3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04BF5F-ACED-41DF-9CC6-C02FBFF0BC06}"/>
              </a:ext>
            </a:extLst>
          </p:cNvPr>
          <p:cNvSpPr/>
          <p:nvPr/>
        </p:nvSpPr>
        <p:spPr>
          <a:xfrm>
            <a:off x="732550" y="1628800"/>
            <a:ext cx="88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-5 + 2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E8E59E-8214-4A1F-AE1D-6A73F17A68DC}"/>
              </a:ext>
            </a:extLst>
          </p:cNvPr>
          <p:cNvSpPr txBox="1"/>
          <p:nvPr/>
        </p:nvSpPr>
        <p:spPr>
          <a:xfrm>
            <a:off x="765085" y="1998132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-5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02274-52EB-42AB-BF8F-2A8684DC4BD2}"/>
              </a:ext>
            </a:extLst>
          </p:cNvPr>
          <p:cNvSpPr txBox="1"/>
          <p:nvPr/>
        </p:nvSpPr>
        <p:spPr>
          <a:xfrm>
            <a:off x="1244261" y="1992424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r>
              <a:rPr lang="en-GB" sz="2400" dirty="0">
                <a:solidFill>
                  <a:srgbClr val="FF0000"/>
                </a:solidFill>
              </a:rPr>
              <a:t>↑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8801AC-F57C-4216-9714-A56819694D24}"/>
              </a:ext>
            </a:extLst>
          </p:cNvPr>
          <p:cNvSpPr txBox="1"/>
          <p:nvPr/>
        </p:nvSpPr>
        <p:spPr>
          <a:xfrm>
            <a:off x="1707476" y="1998132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r>
              <a:rPr lang="en-GB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FD1D6D-68F9-4543-8734-45B2785DB6F5}"/>
              </a:ext>
            </a:extLst>
          </p:cNvPr>
          <p:cNvSpPr/>
          <p:nvPr/>
        </p:nvSpPr>
        <p:spPr>
          <a:xfrm>
            <a:off x="5390623" y="1657981"/>
            <a:ext cx="88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-5 + 1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C46697-209A-4D2C-830B-1CF1DCAE9F48}"/>
              </a:ext>
            </a:extLst>
          </p:cNvPr>
          <p:cNvSpPr txBox="1"/>
          <p:nvPr/>
        </p:nvSpPr>
        <p:spPr>
          <a:xfrm>
            <a:off x="5423158" y="2027313"/>
            <a:ext cx="541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F01869-3A13-4A39-8141-D8F0EF780591}"/>
              </a:ext>
            </a:extLst>
          </p:cNvPr>
          <p:cNvSpPr txBox="1"/>
          <p:nvPr/>
        </p:nvSpPr>
        <p:spPr>
          <a:xfrm>
            <a:off x="5902334" y="2021605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186376-C2C2-40B7-BB65-04F7234E9F98}"/>
              </a:ext>
            </a:extLst>
          </p:cNvPr>
          <p:cNvSpPr txBox="1"/>
          <p:nvPr/>
        </p:nvSpPr>
        <p:spPr>
          <a:xfrm>
            <a:off x="6365549" y="2027313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37E8F6-A545-4544-85D8-EBA1323075E0}"/>
              </a:ext>
            </a:extLst>
          </p:cNvPr>
          <p:cNvSpPr/>
          <p:nvPr/>
        </p:nvSpPr>
        <p:spPr>
          <a:xfrm>
            <a:off x="773021" y="3276742"/>
            <a:ext cx="10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-10 + 2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F107AA-4949-4923-B84D-8A93BF9BF69A}"/>
              </a:ext>
            </a:extLst>
          </p:cNvPr>
          <p:cNvSpPr txBox="1"/>
          <p:nvPr/>
        </p:nvSpPr>
        <p:spPr>
          <a:xfrm>
            <a:off x="805556" y="3646074"/>
            <a:ext cx="607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-10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F9338D-FA1D-479B-A16E-FFDF678EAD01}"/>
              </a:ext>
            </a:extLst>
          </p:cNvPr>
          <p:cNvSpPr txBox="1"/>
          <p:nvPr/>
        </p:nvSpPr>
        <p:spPr>
          <a:xfrm>
            <a:off x="1284732" y="3640366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r>
              <a:rPr lang="en-GB" sz="2400" dirty="0">
                <a:solidFill>
                  <a:srgbClr val="FF0000"/>
                </a:solidFill>
              </a:rPr>
              <a:t>↑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DF411A-4395-4139-93C6-97D78D617730}"/>
              </a:ext>
            </a:extLst>
          </p:cNvPr>
          <p:cNvSpPr txBox="1"/>
          <p:nvPr/>
        </p:nvSpPr>
        <p:spPr>
          <a:xfrm>
            <a:off x="1747947" y="3646074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r>
              <a:rPr lang="en-GB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165B7E-1FD0-41BC-828A-EB7E496BB2ED}"/>
              </a:ext>
            </a:extLst>
          </p:cNvPr>
          <p:cNvSpPr/>
          <p:nvPr/>
        </p:nvSpPr>
        <p:spPr>
          <a:xfrm>
            <a:off x="5304209" y="3391226"/>
            <a:ext cx="10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-10 + 1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A67F66-C4C2-4D41-8EDC-9A8FEFE198F3}"/>
              </a:ext>
            </a:extLst>
          </p:cNvPr>
          <p:cNvSpPr txBox="1"/>
          <p:nvPr/>
        </p:nvSpPr>
        <p:spPr>
          <a:xfrm>
            <a:off x="5336744" y="3760558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2520B1-0A60-40A9-BB2F-F052AC550CF8}"/>
              </a:ext>
            </a:extLst>
          </p:cNvPr>
          <p:cNvSpPr txBox="1"/>
          <p:nvPr/>
        </p:nvSpPr>
        <p:spPr>
          <a:xfrm>
            <a:off x="5815920" y="3754850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6F722B-94BF-4755-95D1-ED95A17800A3}"/>
              </a:ext>
            </a:extLst>
          </p:cNvPr>
          <p:cNvSpPr txBox="1"/>
          <p:nvPr/>
        </p:nvSpPr>
        <p:spPr>
          <a:xfrm>
            <a:off x="6279135" y="3760558"/>
            <a:ext cx="54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81CF71-2768-4F0D-9599-582D36C7C79C}"/>
              </a:ext>
            </a:extLst>
          </p:cNvPr>
          <p:cNvSpPr txBox="1"/>
          <p:nvPr/>
        </p:nvSpPr>
        <p:spPr>
          <a:xfrm>
            <a:off x="2145719" y="2008003"/>
            <a:ext cx="871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=-3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9B8738-3E9B-4F50-A74B-F0F5EF8A57BD}"/>
              </a:ext>
            </a:extLst>
          </p:cNvPr>
          <p:cNvSpPr txBox="1"/>
          <p:nvPr/>
        </p:nvSpPr>
        <p:spPr>
          <a:xfrm>
            <a:off x="2145719" y="3611664"/>
            <a:ext cx="770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=-8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481705-685D-46C5-9C56-AB71B2AC26AF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7732A4-D3A4-4630-B7C8-B306D22A0C1E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5E96607-A381-4D2B-B943-666A0C1F5EE6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BB78F4D-2A05-4AFC-A8AC-DBFF7016A1AF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14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33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1)   -1 + 1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1" y="1663389"/>
            <a:ext cx="13372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2)   -2</a:t>
            </a:r>
            <a:r>
              <a:rPr lang="en-US" sz="2400" dirty="0"/>
              <a:t> + 1</a:t>
            </a:r>
          </a:p>
          <a:p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3" y="2489927"/>
            <a:ext cx="133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3)   -3 + 1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1" y="3305052"/>
            <a:ext cx="140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4)    -5 + 1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7" y="4204819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5)   -10 + 1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1" y="5110923"/>
            <a:ext cx="133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6)   -2 + 2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189562" y="775035"/>
            <a:ext cx="133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7)   -3 + 2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61846" y="1663389"/>
            <a:ext cx="13372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8)   -5</a:t>
            </a:r>
            <a:r>
              <a:rPr lang="en-US" sz="2400" dirty="0"/>
              <a:t> + 2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171928" y="2489927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9)   -10 + 2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61846" y="3305052"/>
            <a:ext cx="156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10)   -5 + 3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62412" y="4204819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11)   -5 + 4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61846" y="5110923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12)   -5 + 5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19686" y="810646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13)    -10 + 9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891970" y="1699000"/>
            <a:ext cx="16482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14)   -10</a:t>
            </a:r>
            <a:r>
              <a:rPr lang="en-US" sz="2400" dirty="0"/>
              <a:t> + 8</a:t>
            </a:r>
          </a:p>
          <a:p>
            <a:endParaRPr lang="en-GB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02052" y="2525538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15)   -10 + 7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891970" y="3340663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16)   -10 + 5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892536" y="4240430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17)    -20 + 1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891970" y="5146534"/>
            <a:ext cx="18036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18)   -20 + 10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89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1)  -1 + 1 = 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1" y="1663389"/>
            <a:ext cx="17411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2) -2</a:t>
            </a:r>
            <a:r>
              <a:rPr lang="en-US" sz="2400" dirty="0">
                <a:solidFill>
                  <a:srgbClr val="FF0000"/>
                </a:solidFill>
              </a:rPr>
              <a:t> + 1 = -1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3" y="2489927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3) -3 + 1 = -2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1" y="3305052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4) -5 + 1</a:t>
            </a:r>
            <a:r>
              <a:rPr lang="en-US" sz="2400" dirty="0">
                <a:solidFill>
                  <a:srgbClr val="FF0000"/>
                </a:solidFill>
              </a:rPr>
              <a:t> = -4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7" y="4204819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5) -10 + 1</a:t>
            </a:r>
            <a:r>
              <a:rPr lang="en-US" sz="2400" dirty="0">
                <a:solidFill>
                  <a:srgbClr val="FF0000"/>
                </a:solidFill>
              </a:rPr>
              <a:t> = -9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1" y="5110923"/>
            <a:ext cx="1646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6) -2 + 2</a:t>
            </a:r>
            <a:r>
              <a:rPr lang="en-US" sz="2400" dirty="0">
                <a:solidFill>
                  <a:srgbClr val="FF0000"/>
                </a:solidFill>
              </a:rPr>
              <a:t> = 0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189562" y="775035"/>
            <a:ext cx="1810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7)  -3 + 2 = -1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61846" y="1663389"/>
            <a:ext cx="17411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8) -5</a:t>
            </a:r>
            <a:r>
              <a:rPr lang="en-US" sz="2400" dirty="0">
                <a:solidFill>
                  <a:srgbClr val="FF0000"/>
                </a:solidFill>
              </a:rPr>
              <a:t> + 2 = -3</a:t>
            </a:r>
            <a:endParaRPr lang="en-GB" sz="2400" dirty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171928" y="2489927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9) -10 + 2 = -8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61846" y="3305052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10) -5 + 3</a:t>
            </a:r>
            <a:r>
              <a:rPr lang="en-US" sz="2400" dirty="0">
                <a:solidFill>
                  <a:srgbClr val="FF0000"/>
                </a:solidFill>
              </a:rPr>
              <a:t> = -2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62412" y="4204819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11) -5 + 4</a:t>
            </a:r>
            <a:r>
              <a:rPr lang="en-US" sz="2400" dirty="0">
                <a:solidFill>
                  <a:srgbClr val="FF0000"/>
                </a:solidFill>
              </a:rPr>
              <a:t> = -1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61846" y="5110923"/>
            <a:ext cx="1802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12) -5 + 5</a:t>
            </a:r>
            <a:r>
              <a:rPr lang="en-US" sz="2400" dirty="0">
                <a:solidFill>
                  <a:srgbClr val="FF0000"/>
                </a:solidFill>
              </a:rPr>
              <a:t> = 0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19686" y="810646"/>
            <a:ext cx="2121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13)  -10 + 9 = -1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891970" y="1699000"/>
            <a:ext cx="20521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14) -10</a:t>
            </a:r>
            <a:r>
              <a:rPr lang="en-US" sz="2400" dirty="0">
                <a:solidFill>
                  <a:srgbClr val="FF0000"/>
                </a:solidFill>
              </a:rPr>
              <a:t> + 8 = -2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02052" y="2525538"/>
            <a:ext cx="2052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15) -10 + 7 = -3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891970" y="3340663"/>
            <a:ext cx="2121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16) -10 + 5</a:t>
            </a:r>
            <a:r>
              <a:rPr lang="en-US" sz="2400" dirty="0">
                <a:solidFill>
                  <a:srgbClr val="FF0000"/>
                </a:solidFill>
              </a:rPr>
              <a:t> = -5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892536" y="4240430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17) -20 + 1</a:t>
            </a:r>
            <a:r>
              <a:rPr lang="en-US" sz="2400" dirty="0">
                <a:solidFill>
                  <a:srgbClr val="FF0000"/>
                </a:solidFill>
              </a:rPr>
              <a:t> = -19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891970" y="5146534"/>
            <a:ext cx="23631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18) -20 + 10</a:t>
            </a:r>
            <a:r>
              <a:rPr lang="en-US" sz="2400" dirty="0">
                <a:solidFill>
                  <a:srgbClr val="FF0000"/>
                </a:solidFill>
              </a:rPr>
              <a:t> = -10</a:t>
            </a:r>
            <a:endParaRPr lang="en-GB" sz="2400" dirty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666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345</Words>
  <Application>Microsoft Office PowerPoint</Application>
  <PresentationFormat>On-screen Show (4:3)</PresentationFormat>
  <Paragraphs>79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2_Office Theme</vt:lpstr>
      <vt:lpstr> Addition to Negative Numbers - Not crossing zero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Single Digit Numbers</dc:title>
  <dc:creator>Graeme Mitchinson</dc:creator>
  <cp:lastModifiedBy>Craig Barton</cp:lastModifiedBy>
  <cp:revision>81</cp:revision>
  <dcterms:created xsi:type="dcterms:W3CDTF">2017-07-13T11:49:58Z</dcterms:created>
  <dcterms:modified xsi:type="dcterms:W3CDTF">2021-01-04T09:23:34Z</dcterms:modified>
</cp:coreProperties>
</file>