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301" r:id="rId3"/>
    <p:sldId id="331" r:id="rId4"/>
    <p:sldId id="332" r:id="rId5"/>
    <p:sldId id="33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114" d="100"/>
          <a:sy n="114" d="100"/>
        </p:scale>
        <p:origin x="139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B9973-7FA5-4588-BB6E-454B5D0CBC2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83490-85AA-4B07-B373-851212086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6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690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59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6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1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203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92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381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206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42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160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82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59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1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368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23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948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77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59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45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35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01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16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4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46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14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33" y="439870"/>
            <a:ext cx="8310657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Negative Numbers: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Subtraction from Negative Numbers 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(Start Direction Distance)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998508C-2111-42C0-B0B9-8586C254C19F}"/>
              </a:ext>
            </a:extLst>
          </p:cNvPr>
          <p:cNvSpPr/>
          <p:nvPr/>
        </p:nvSpPr>
        <p:spPr>
          <a:xfrm>
            <a:off x="3564594" y="3892373"/>
            <a:ext cx="1016625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2800" dirty="0">
                <a:solidFill>
                  <a:schemeClr val="bg1"/>
                </a:solidFill>
              </a:rPr>
              <a:t>-2 - 3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C0F3393-4666-4356-9390-70F0FB8E37E5}"/>
              </a:ext>
            </a:extLst>
          </p:cNvPr>
          <p:cNvGrpSpPr/>
          <p:nvPr/>
        </p:nvGrpSpPr>
        <p:grpSpPr>
          <a:xfrm>
            <a:off x="3593731" y="4558284"/>
            <a:ext cx="1532182" cy="959815"/>
            <a:chOff x="1006151" y="1868024"/>
            <a:chExt cx="1532182" cy="95981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3C5C51A-C3BA-4506-9D78-EFAC27DC0B99}"/>
                </a:ext>
              </a:extLst>
            </p:cNvPr>
            <p:cNvSpPr txBox="1"/>
            <p:nvPr/>
          </p:nvSpPr>
          <p:spPr>
            <a:xfrm>
              <a:off x="1006151" y="1873732"/>
              <a:ext cx="54150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bg1"/>
                  </a:solidFill>
                </a:rPr>
                <a:t>S</a:t>
              </a:r>
            </a:p>
            <a:p>
              <a:r>
                <a:rPr lang="en-GB" sz="2800" dirty="0">
                  <a:solidFill>
                    <a:schemeClr val="bg1"/>
                  </a:solidFill>
                </a:rPr>
                <a:t>-2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75DA5AB-39EE-4B4E-88B6-21CEE38E4C39}"/>
                </a:ext>
              </a:extLst>
            </p:cNvPr>
            <p:cNvSpPr txBox="1"/>
            <p:nvPr/>
          </p:nvSpPr>
          <p:spPr>
            <a:xfrm>
              <a:off x="1485327" y="1868024"/>
              <a:ext cx="54150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bg1"/>
                  </a:solidFill>
                </a:rPr>
                <a:t>D</a:t>
              </a:r>
            </a:p>
            <a:p>
              <a:r>
                <a:rPr lang="en-GB" sz="2800" dirty="0">
                  <a:solidFill>
                    <a:schemeClr val="bg1"/>
                  </a:solidFill>
                </a:rPr>
                <a:t>↓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BFDBCA6-3B40-4F44-B398-885E6D4CEBF7}"/>
                </a:ext>
              </a:extLst>
            </p:cNvPr>
            <p:cNvSpPr txBox="1"/>
            <p:nvPr/>
          </p:nvSpPr>
          <p:spPr>
            <a:xfrm>
              <a:off x="1996830" y="1870878"/>
              <a:ext cx="54150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olidFill>
                    <a:schemeClr val="bg1"/>
                  </a:solidFill>
                </a:rPr>
                <a:t>D</a:t>
              </a:r>
            </a:p>
            <a:p>
              <a:r>
                <a:rPr lang="en-GB" sz="28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72D596F-98F9-46BF-B1B8-B7D29A4CED68}"/>
              </a:ext>
            </a:extLst>
          </p:cNvPr>
          <p:cNvSpPr txBox="1"/>
          <p:nvPr/>
        </p:nvSpPr>
        <p:spPr>
          <a:xfrm>
            <a:off x="5078277" y="4569700"/>
            <a:ext cx="938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= -5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CEC956-387B-4CB8-B63C-D5ABA2B0079F}"/>
              </a:ext>
            </a:extLst>
          </p:cNvPr>
          <p:cNvSpPr/>
          <p:nvPr/>
        </p:nvSpPr>
        <p:spPr>
          <a:xfrm>
            <a:off x="799262" y="1533858"/>
            <a:ext cx="89159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2400" dirty="0">
                <a:solidFill>
                  <a:sysClr val="windowText" lastClr="000000"/>
                </a:solidFill>
              </a:rPr>
              <a:t>-2 - 3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3B641D-A2A3-40E3-8C20-C130F24B7EF2}"/>
              </a:ext>
            </a:extLst>
          </p:cNvPr>
          <p:cNvSpPr/>
          <p:nvPr/>
        </p:nvSpPr>
        <p:spPr>
          <a:xfrm>
            <a:off x="813175" y="3037045"/>
            <a:ext cx="822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ysClr val="windowText" lastClr="000000"/>
                </a:solidFill>
              </a:rPr>
              <a:t>-5 - 3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6DBB80-0FFA-4C08-B3E9-A5F724C467C5}"/>
              </a:ext>
            </a:extLst>
          </p:cNvPr>
          <p:cNvSpPr/>
          <p:nvPr/>
        </p:nvSpPr>
        <p:spPr>
          <a:xfrm>
            <a:off x="890950" y="4542445"/>
            <a:ext cx="822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ysClr val="windowText" lastClr="000000"/>
                </a:solidFill>
              </a:rPr>
              <a:t>-7 - 3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1A8925E-0E77-4CD1-92DB-ED51943D0EB8}"/>
              </a:ext>
            </a:extLst>
          </p:cNvPr>
          <p:cNvGrpSpPr/>
          <p:nvPr/>
        </p:nvGrpSpPr>
        <p:grpSpPr>
          <a:xfrm>
            <a:off x="837511" y="1925182"/>
            <a:ext cx="1483894" cy="836705"/>
            <a:chOff x="1006151" y="1868024"/>
            <a:chExt cx="1483894" cy="83670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765ED36-2E9E-4274-9FA1-0FC8D01E6A5F}"/>
                </a:ext>
              </a:extLst>
            </p:cNvPr>
            <p:cNvSpPr txBox="1"/>
            <p:nvPr/>
          </p:nvSpPr>
          <p:spPr>
            <a:xfrm>
              <a:off x="1006151" y="1873732"/>
              <a:ext cx="5415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S</a:t>
              </a:r>
            </a:p>
            <a:p>
              <a:r>
                <a:rPr lang="en-GB" sz="2400" dirty="0">
                  <a:solidFill>
                    <a:srgbClr val="FF0000"/>
                  </a:solidFill>
                </a:rPr>
                <a:t>-2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51A9591-FD0C-4F4E-B64B-58D495C286EF}"/>
                </a:ext>
              </a:extLst>
            </p:cNvPr>
            <p:cNvSpPr txBox="1"/>
            <p:nvPr/>
          </p:nvSpPr>
          <p:spPr>
            <a:xfrm>
              <a:off x="1485327" y="1868024"/>
              <a:ext cx="5415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D</a:t>
              </a:r>
            </a:p>
            <a:p>
              <a:r>
                <a:rPr lang="en-GB" sz="2400" dirty="0">
                  <a:solidFill>
                    <a:srgbClr val="FF0000"/>
                  </a:solidFill>
                </a:rPr>
                <a:t>↓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7ECDF6A-44A9-4C70-BB71-9D1D652388B1}"/>
                </a:ext>
              </a:extLst>
            </p:cNvPr>
            <p:cNvSpPr txBox="1"/>
            <p:nvPr/>
          </p:nvSpPr>
          <p:spPr>
            <a:xfrm>
              <a:off x="1948542" y="1873732"/>
              <a:ext cx="5415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D</a:t>
              </a:r>
            </a:p>
            <a:p>
              <a:r>
                <a:rPr lang="en-GB" sz="240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2E0B9FD-B9D5-44E2-BB72-E7A36A6901F1}"/>
              </a:ext>
            </a:extLst>
          </p:cNvPr>
          <p:cNvGrpSpPr/>
          <p:nvPr/>
        </p:nvGrpSpPr>
        <p:grpSpPr>
          <a:xfrm>
            <a:off x="890950" y="3322275"/>
            <a:ext cx="1483894" cy="836705"/>
            <a:chOff x="1076823" y="3056454"/>
            <a:chExt cx="1483894" cy="83670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3FBC27-2FF1-4BEA-9B64-C1132235FF5A}"/>
                </a:ext>
              </a:extLst>
            </p:cNvPr>
            <p:cNvSpPr txBox="1"/>
            <p:nvPr/>
          </p:nvSpPr>
          <p:spPr>
            <a:xfrm>
              <a:off x="1076823" y="3062162"/>
              <a:ext cx="5415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S</a:t>
              </a:r>
            </a:p>
            <a:p>
              <a:r>
                <a:rPr lang="en-GB" sz="2400" dirty="0">
                  <a:solidFill>
                    <a:srgbClr val="FF0000"/>
                  </a:solidFill>
                </a:rPr>
                <a:t>-5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640827C-A2F9-4E22-999F-C0C20D5B5E7E}"/>
                </a:ext>
              </a:extLst>
            </p:cNvPr>
            <p:cNvSpPr txBox="1"/>
            <p:nvPr/>
          </p:nvSpPr>
          <p:spPr>
            <a:xfrm>
              <a:off x="1555999" y="3056454"/>
              <a:ext cx="5415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D</a:t>
              </a:r>
            </a:p>
            <a:p>
              <a:r>
                <a:rPr lang="en-GB" sz="2400" dirty="0">
                  <a:solidFill>
                    <a:srgbClr val="FF0000"/>
                  </a:solidFill>
                </a:rPr>
                <a:t>↓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F2D0A64-F054-4A63-8494-964CB5660BE1}"/>
                </a:ext>
              </a:extLst>
            </p:cNvPr>
            <p:cNvSpPr txBox="1"/>
            <p:nvPr/>
          </p:nvSpPr>
          <p:spPr>
            <a:xfrm>
              <a:off x="2019214" y="3062162"/>
              <a:ext cx="5415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D</a:t>
              </a:r>
            </a:p>
            <a:p>
              <a:r>
                <a:rPr lang="en-GB" sz="240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3BE2BC-CCB1-4644-96C8-7730F44AF34A}"/>
              </a:ext>
            </a:extLst>
          </p:cNvPr>
          <p:cNvGrpSpPr/>
          <p:nvPr/>
        </p:nvGrpSpPr>
        <p:grpSpPr>
          <a:xfrm>
            <a:off x="944918" y="4902519"/>
            <a:ext cx="1483894" cy="836705"/>
            <a:chOff x="1062489" y="4421519"/>
            <a:chExt cx="1483894" cy="83670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C35BEEB-9027-460C-80A0-52F50802304A}"/>
                </a:ext>
              </a:extLst>
            </p:cNvPr>
            <p:cNvSpPr txBox="1"/>
            <p:nvPr/>
          </p:nvSpPr>
          <p:spPr>
            <a:xfrm>
              <a:off x="1062489" y="4427227"/>
              <a:ext cx="5415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S</a:t>
              </a:r>
            </a:p>
            <a:p>
              <a:r>
                <a:rPr lang="en-GB" sz="2400" dirty="0">
                  <a:solidFill>
                    <a:srgbClr val="FF0000"/>
                  </a:solidFill>
                </a:rPr>
                <a:t>-7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4F173FE-2A36-4731-9C64-34AA8DF53DB0}"/>
                </a:ext>
              </a:extLst>
            </p:cNvPr>
            <p:cNvSpPr txBox="1"/>
            <p:nvPr/>
          </p:nvSpPr>
          <p:spPr>
            <a:xfrm>
              <a:off x="1541665" y="4421519"/>
              <a:ext cx="5415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D</a:t>
              </a:r>
            </a:p>
            <a:p>
              <a:r>
                <a:rPr lang="en-GB" sz="2400" dirty="0">
                  <a:solidFill>
                    <a:srgbClr val="FF0000"/>
                  </a:solidFill>
                </a:rPr>
                <a:t>↓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6F02D03-3B18-4EA9-8321-BA1B3D994027}"/>
                </a:ext>
              </a:extLst>
            </p:cNvPr>
            <p:cNvSpPr txBox="1"/>
            <p:nvPr/>
          </p:nvSpPr>
          <p:spPr>
            <a:xfrm>
              <a:off x="2004880" y="4427227"/>
              <a:ext cx="5415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FF0000"/>
                  </a:solidFill>
                </a:rPr>
                <a:t>D</a:t>
              </a:r>
            </a:p>
            <a:p>
              <a:r>
                <a:rPr lang="en-GB" sz="240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18797C-6A44-490C-936A-146D12F6AA55}"/>
              </a:ext>
            </a:extLst>
          </p:cNvPr>
          <p:cNvGrpSpPr/>
          <p:nvPr/>
        </p:nvGrpSpPr>
        <p:grpSpPr>
          <a:xfrm>
            <a:off x="5388056" y="1643899"/>
            <a:ext cx="1553946" cy="1224242"/>
            <a:chOff x="5608927" y="1388789"/>
            <a:chExt cx="1553946" cy="122424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A2D9FF9-34FE-4681-909E-6B366134ED98}"/>
                </a:ext>
              </a:extLst>
            </p:cNvPr>
            <p:cNvSpPr/>
            <p:nvPr/>
          </p:nvSpPr>
          <p:spPr>
            <a:xfrm>
              <a:off x="5608927" y="1388789"/>
              <a:ext cx="822661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/>
                <a:t>-2 - 5</a:t>
              </a:r>
            </a:p>
            <a:p>
              <a:r>
                <a:rPr lang="en-GB" sz="2400" dirty="0">
                  <a:solidFill>
                    <a:srgbClr val="FF0000"/>
                  </a:solidFill>
                </a:rPr>
                <a:t> </a:t>
              </a:r>
            </a:p>
            <a:p>
              <a:endParaRPr lang="en-GB" sz="240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5B09A26-C310-4EA7-9935-1B57DA413CBB}"/>
                </a:ext>
              </a:extLst>
            </p:cNvPr>
            <p:cNvGrpSpPr/>
            <p:nvPr/>
          </p:nvGrpSpPr>
          <p:grpSpPr>
            <a:xfrm>
              <a:off x="5678979" y="1776326"/>
              <a:ext cx="1483894" cy="836705"/>
              <a:chOff x="5678979" y="1776326"/>
              <a:chExt cx="1483894" cy="836705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6FF72A7-CC01-4913-80C0-CC29EE33C968}"/>
                  </a:ext>
                </a:extLst>
              </p:cNvPr>
              <p:cNvSpPr txBox="1"/>
              <p:nvPr/>
            </p:nvSpPr>
            <p:spPr>
              <a:xfrm>
                <a:off x="5678979" y="1782034"/>
                <a:ext cx="54150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S</a:t>
                </a: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A52485E-0D23-4028-A896-457EFF798258}"/>
                  </a:ext>
                </a:extLst>
              </p:cNvPr>
              <p:cNvSpPr txBox="1"/>
              <p:nvPr/>
            </p:nvSpPr>
            <p:spPr>
              <a:xfrm>
                <a:off x="6158155" y="1776326"/>
                <a:ext cx="54150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D</a:t>
                </a: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EA3A560-2529-4C00-9DA8-9EEBC8F8D841}"/>
                  </a:ext>
                </a:extLst>
              </p:cNvPr>
              <p:cNvSpPr txBox="1"/>
              <p:nvPr/>
            </p:nvSpPr>
            <p:spPr>
              <a:xfrm>
                <a:off x="6621370" y="1782034"/>
                <a:ext cx="54150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D</a:t>
                </a: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3B3C3B3-A743-49E4-B93E-1E3B95F27E98}"/>
              </a:ext>
            </a:extLst>
          </p:cNvPr>
          <p:cNvGrpSpPr/>
          <p:nvPr/>
        </p:nvGrpSpPr>
        <p:grpSpPr>
          <a:xfrm>
            <a:off x="5447429" y="3063387"/>
            <a:ext cx="1546105" cy="1246228"/>
            <a:chOff x="5633546" y="2548692"/>
            <a:chExt cx="1546105" cy="124622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2D85F08-35FB-498D-A4DF-DC8945A90CA6}"/>
                </a:ext>
              </a:extLst>
            </p:cNvPr>
            <p:cNvSpPr/>
            <p:nvPr/>
          </p:nvSpPr>
          <p:spPr>
            <a:xfrm>
              <a:off x="5633546" y="2548692"/>
              <a:ext cx="8226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/>
                <a:t>-5 - 5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3DE0AB31-8C4A-4CBE-A143-D1EFDBA69489}"/>
                </a:ext>
              </a:extLst>
            </p:cNvPr>
            <p:cNvGrpSpPr/>
            <p:nvPr/>
          </p:nvGrpSpPr>
          <p:grpSpPr>
            <a:xfrm>
              <a:off x="5695757" y="2958215"/>
              <a:ext cx="1483894" cy="836705"/>
              <a:chOff x="5695757" y="2958215"/>
              <a:chExt cx="1483894" cy="836705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0DE45E2-6EBF-4C62-8433-3541D4BBFFBA}"/>
                  </a:ext>
                </a:extLst>
              </p:cNvPr>
              <p:cNvSpPr txBox="1"/>
              <p:nvPr/>
            </p:nvSpPr>
            <p:spPr>
              <a:xfrm>
                <a:off x="5695757" y="2963923"/>
                <a:ext cx="54150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S</a:t>
                </a: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1F74A3E-C9E0-4F1F-8BEC-E2223774D2D4}"/>
                  </a:ext>
                </a:extLst>
              </p:cNvPr>
              <p:cNvSpPr txBox="1"/>
              <p:nvPr/>
            </p:nvSpPr>
            <p:spPr>
              <a:xfrm>
                <a:off x="6174933" y="2958215"/>
                <a:ext cx="54150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D</a:t>
                </a: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C243CDA-1F5C-4182-8AAB-B035A18CF6CF}"/>
                  </a:ext>
                </a:extLst>
              </p:cNvPr>
              <p:cNvSpPr txBox="1"/>
              <p:nvPr/>
            </p:nvSpPr>
            <p:spPr>
              <a:xfrm>
                <a:off x="6638148" y="2963923"/>
                <a:ext cx="54150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D</a:t>
                </a: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F63550-F354-4DE5-99A6-E95BC989AFF1}"/>
              </a:ext>
            </a:extLst>
          </p:cNvPr>
          <p:cNvGrpSpPr/>
          <p:nvPr/>
        </p:nvGrpSpPr>
        <p:grpSpPr>
          <a:xfrm>
            <a:off x="5496445" y="4519319"/>
            <a:ext cx="1483894" cy="1365375"/>
            <a:chOff x="5630973" y="3784801"/>
            <a:chExt cx="1483894" cy="13653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5099F95-34D3-464E-B6A0-B250FC76E250}"/>
                </a:ext>
              </a:extLst>
            </p:cNvPr>
            <p:cNvSpPr/>
            <p:nvPr/>
          </p:nvSpPr>
          <p:spPr>
            <a:xfrm>
              <a:off x="5677395" y="3784801"/>
              <a:ext cx="8915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-7 - 5</a:t>
              </a:r>
              <a:r>
                <a:rPr lang="en-GB" sz="2400" dirty="0">
                  <a:solidFill>
                    <a:srgbClr val="FF0000"/>
                  </a:solidFill>
                </a:rPr>
                <a:t> 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0C2017A-9DB5-449C-9C3A-221B9A76D757}"/>
                </a:ext>
              </a:extLst>
            </p:cNvPr>
            <p:cNvGrpSpPr/>
            <p:nvPr/>
          </p:nvGrpSpPr>
          <p:grpSpPr>
            <a:xfrm>
              <a:off x="5630973" y="4313471"/>
              <a:ext cx="1483894" cy="836705"/>
              <a:chOff x="5630973" y="4313471"/>
              <a:chExt cx="1483894" cy="836705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3BE6D16-EB45-4836-BAD4-DD4980A75AEF}"/>
                  </a:ext>
                </a:extLst>
              </p:cNvPr>
              <p:cNvSpPr txBox="1"/>
              <p:nvPr/>
            </p:nvSpPr>
            <p:spPr>
              <a:xfrm>
                <a:off x="5630973" y="4319179"/>
                <a:ext cx="54150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S</a:t>
                </a: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DBEC54D-693C-42FD-9D94-5F08FDD55E2D}"/>
                  </a:ext>
                </a:extLst>
              </p:cNvPr>
              <p:cNvSpPr txBox="1"/>
              <p:nvPr/>
            </p:nvSpPr>
            <p:spPr>
              <a:xfrm>
                <a:off x="6110149" y="4313471"/>
                <a:ext cx="54150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D</a:t>
                </a: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43DA458-ADCA-4162-8E5D-5EA5747CB83A}"/>
                  </a:ext>
                </a:extLst>
              </p:cNvPr>
              <p:cNvSpPr txBox="1"/>
              <p:nvPr/>
            </p:nvSpPr>
            <p:spPr>
              <a:xfrm>
                <a:off x="6573364" y="4319179"/>
                <a:ext cx="54150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D</a:t>
                </a: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5FB163CD-02AE-40DE-B023-B6ED1827585D}"/>
              </a:ext>
            </a:extLst>
          </p:cNvPr>
          <p:cNvSpPr txBox="1"/>
          <p:nvPr/>
        </p:nvSpPr>
        <p:spPr>
          <a:xfrm>
            <a:off x="2291922" y="1944631"/>
            <a:ext cx="938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= -5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DBD898-E81D-4174-93C7-9AC1935546F1}"/>
              </a:ext>
            </a:extLst>
          </p:cNvPr>
          <p:cNvSpPr txBox="1"/>
          <p:nvPr/>
        </p:nvSpPr>
        <p:spPr>
          <a:xfrm>
            <a:off x="2302727" y="3341724"/>
            <a:ext cx="112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= -8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1A798C1-9072-4B48-A9CB-3712AD7694E7}"/>
              </a:ext>
            </a:extLst>
          </p:cNvPr>
          <p:cNvSpPr txBox="1"/>
          <p:nvPr/>
        </p:nvSpPr>
        <p:spPr>
          <a:xfrm>
            <a:off x="2395655" y="4895448"/>
            <a:ext cx="1183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= -10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A34DD8E-D0B7-4650-9D3D-46B82E46BB02}"/>
              </a:ext>
            </a:extLst>
          </p:cNvPr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967DAC3-7AB5-474B-827B-C9E45063A0D2}"/>
              </a:ext>
            </a:extLst>
          </p:cNvPr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4F527C1-A9F6-4D25-A53A-5FA4CBD5F6A5}"/>
              </a:ext>
            </a:extLst>
          </p:cNvPr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185D2E1-1927-45B7-B705-950FB2225C88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14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433947" y="775035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1)  -5 - 1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406231" y="1663389"/>
            <a:ext cx="11400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2) -5</a:t>
            </a:r>
            <a:r>
              <a:rPr lang="en-US" sz="2400" dirty="0"/>
              <a:t> - 2</a:t>
            </a:r>
          </a:p>
          <a:p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416313" y="2489927"/>
            <a:ext cx="11400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3) -5 - 3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406231" y="3305052"/>
            <a:ext cx="1140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4) -3 - 5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406797" y="4204819"/>
            <a:ext cx="1140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5) -3 - 3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406231" y="5110923"/>
            <a:ext cx="1140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6) -3 - 2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3189562" y="775035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7)  -3 - 1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3161846" y="1663389"/>
            <a:ext cx="11400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8) -3</a:t>
            </a:r>
            <a:r>
              <a:rPr lang="en-US" sz="2400" dirty="0"/>
              <a:t> - 4</a:t>
            </a:r>
          </a:p>
          <a:p>
            <a:endParaRPr lang="en-GB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3171928" y="2489927"/>
            <a:ext cx="1140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9) -3 - 7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3161846" y="3305052"/>
            <a:ext cx="1519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10) -3 - 10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3162412" y="4204819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11) -3 - 13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3161846" y="5110923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12) -3 - 15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5919686" y="810646"/>
            <a:ext cx="1675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13)  -10 - 10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5891970" y="1699000"/>
            <a:ext cx="16065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14) -10</a:t>
            </a:r>
            <a:r>
              <a:rPr lang="en-US" sz="2400" dirty="0"/>
              <a:t> - 11</a:t>
            </a:r>
          </a:p>
          <a:p>
            <a:endParaRPr lang="en-GB" sz="2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5902052" y="2525538"/>
            <a:ext cx="16930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15) -100 -10</a:t>
            </a:r>
          </a:p>
          <a:p>
            <a:r>
              <a:rPr lang="en-GB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5891970" y="3340663"/>
            <a:ext cx="1762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16) -100 - 11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5892536" y="4240430"/>
            <a:ext cx="1917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17) -100 - 110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5891970" y="5146534"/>
            <a:ext cx="2073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18) -100 - 1100</a:t>
            </a:r>
          </a:p>
        </p:txBody>
      </p:sp>
    </p:spTree>
    <p:extLst>
      <p:ext uri="{BB962C8B-B14F-4D97-AF65-F5344CB8AC3E}">
        <p14:creationId xmlns:p14="http://schemas.microsoft.com/office/powerpoint/2010/main" val="1234890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433947" y="775035"/>
            <a:ext cx="19058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1)  -5 – 1 = -6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406230" y="1663389"/>
            <a:ext cx="19335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2) -5</a:t>
            </a:r>
            <a:r>
              <a:rPr lang="en-US" sz="2400" dirty="0">
                <a:solidFill>
                  <a:srgbClr val="FF0000"/>
                </a:solidFill>
              </a:rPr>
              <a:t> – 2 = -7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416312" y="2489927"/>
            <a:ext cx="20474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3) -5 – 3 = -8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406230" y="3305052"/>
            <a:ext cx="2437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4) -3 – 5 = -8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406796" y="4204819"/>
            <a:ext cx="22209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5) -3 – 3 = -6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406230" y="5110923"/>
            <a:ext cx="2437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6) -3 – 2 = -5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3189562" y="775035"/>
            <a:ext cx="19058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7)  -3 – 1 = -4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3161845" y="1663389"/>
            <a:ext cx="20474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8) -3</a:t>
            </a:r>
            <a:r>
              <a:rPr lang="en-US" sz="2400" dirty="0">
                <a:solidFill>
                  <a:srgbClr val="FF0000"/>
                </a:solidFill>
              </a:rPr>
              <a:t> – 4 = -7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3171927" y="2489927"/>
            <a:ext cx="1923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9) -3 – 7 = -10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3161846" y="3305052"/>
            <a:ext cx="2286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10) -3 - 10 = -13 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3162412" y="4204819"/>
            <a:ext cx="2207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11) -3 – 13 = -16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3161846" y="5110923"/>
            <a:ext cx="2207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12) -3 – 15 = -18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5919686" y="810646"/>
            <a:ext cx="2432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13)  -10 – 10 = -20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5891970" y="1699000"/>
            <a:ext cx="23631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14) -10</a:t>
            </a:r>
            <a:r>
              <a:rPr lang="en-US" sz="2400" dirty="0">
                <a:solidFill>
                  <a:srgbClr val="FF0000"/>
                </a:solidFill>
              </a:rPr>
              <a:t> – 11 = -21</a:t>
            </a:r>
          </a:p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5902052" y="2525538"/>
            <a:ext cx="25458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15) -100 -10 = -110</a:t>
            </a:r>
          </a:p>
          <a:p>
            <a:r>
              <a:rPr lang="en-GB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5891970" y="3340663"/>
            <a:ext cx="2674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16) -100 – 11 = -111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5892536" y="4240430"/>
            <a:ext cx="2829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17) -100 – 110 = -210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5891970" y="5146534"/>
            <a:ext cx="3140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18) -100 – 1100 = -1200</a:t>
            </a:r>
          </a:p>
        </p:txBody>
      </p:sp>
    </p:spTree>
    <p:extLst>
      <p:ext uri="{BB962C8B-B14F-4D97-AF65-F5344CB8AC3E}">
        <p14:creationId xmlns:p14="http://schemas.microsoft.com/office/powerpoint/2010/main" val="12105439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@EA" id="{9ABDF7D6-2E1F-6A4E-AFBE-043FC180D59B}" vid="{9F4D31FC-1C55-F04C-80CE-5763A7BA91BE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380</Words>
  <Application>Microsoft Office PowerPoint</Application>
  <PresentationFormat>On-screen Show (4:3)</PresentationFormat>
  <Paragraphs>94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2_Office Theme</vt:lpstr>
      <vt:lpstr>Negative Numbers:  Subtraction from Negative Numbers  (Start Direction Distance)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Partitioning Single Digit Numbers</dc:title>
  <dc:creator>Graeme Mitchinson</dc:creator>
  <cp:lastModifiedBy>Craig Barton</cp:lastModifiedBy>
  <cp:revision>78</cp:revision>
  <dcterms:created xsi:type="dcterms:W3CDTF">2017-07-13T11:49:58Z</dcterms:created>
  <dcterms:modified xsi:type="dcterms:W3CDTF">2021-01-04T09:18:38Z</dcterms:modified>
</cp:coreProperties>
</file>