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7"/>
  </p:notesMasterIdLst>
  <p:sldIdLst>
    <p:sldId id="301" r:id="rId3"/>
    <p:sldId id="330" r:id="rId4"/>
    <p:sldId id="328" r:id="rId5"/>
    <p:sldId id="33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4" d="100"/>
          <a:sy n="114" d="100"/>
        </p:scale>
        <p:origin x="13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F41D-9FF6-4513-80E8-8E596079574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863FA-87ED-41DB-99D5-0C2DDF9E7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1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69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203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072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44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48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62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84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80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316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68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02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66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750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85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7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59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5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5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1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6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4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6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3" y="439870"/>
            <a:ext cx="831065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Subtraction to Cross Zero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7F4931-89AA-4E0E-B074-13BBFB9F1B18}"/>
              </a:ext>
            </a:extLst>
          </p:cNvPr>
          <p:cNvSpPr/>
          <p:nvPr/>
        </p:nvSpPr>
        <p:spPr>
          <a:xfrm>
            <a:off x="3214520" y="4153571"/>
            <a:ext cx="3229688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5 - 7	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5 - ☐ - ☐ = </a:t>
            </a: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A072CBFC-CD37-4636-AFAC-EF3D86A24E3A}"/>
              </a:ext>
            </a:extLst>
          </p:cNvPr>
          <p:cNvSpPr txBox="1">
            <a:spLocks/>
          </p:cNvSpPr>
          <p:nvPr/>
        </p:nvSpPr>
        <p:spPr>
          <a:xfrm>
            <a:off x="669790" y="1287185"/>
            <a:ext cx="3391156" cy="4775690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5 - 7	</a:t>
            </a:r>
          </a:p>
          <a:p>
            <a:pPr algn="just">
              <a:defRPr/>
            </a:pPr>
            <a:r>
              <a:rPr lang="en-GB" dirty="0">
                <a:solidFill>
                  <a:srgbClr val="FF0000"/>
                </a:solidFill>
              </a:rPr>
              <a:t>5 - ☐ - ☐ =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5 – 5 – 2 =</a:t>
            </a:r>
            <a:r>
              <a:rPr kumimoji="0" lang="en-GB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-2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- 8	</a:t>
            </a:r>
          </a:p>
          <a:p>
            <a:pPr algn="just">
              <a:defRPr/>
            </a:pPr>
            <a:r>
              <a:rPr lang="en-GB" dirty="0">
                <a:solidFill>
                  <a:srgbClr val="FF0000"/>
                </a:solidFill>
              </a:rPr>
              <a:t>6 - ☐ - ☐ =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6 – 6 – 2 = -2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7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-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algn="just">
              <a:defRPr/>
            </a:pPr>
            <a:r>
              <a:rPr lang="en-GB" dirty="0">
                <a:solidFill>
                  <a:srgbClr val="FF0000"/>
                </a:solidFill>
              </a:rPr>
              <a:t>7 - ☐ - ☐ =</a:t>
            </a:r>
          </a:p>
          <a:p>
            <a:pPr algn="just">
              <a:defRPr/>
            </a:pPr>
            <a:r>
              <a:rPr lang="en-GB" dirty="0">
                <a:solidFill>
                  <a:srgbClr val="FF0000"/>
                </a:solidFill>
              </a:rPr>
              <a:t>7 – 7 – 1= -1  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85763" marR="0" lvl="0" indent="-385763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85763" marR="0" lvl="0" indent="-385763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85763" marR="0" lvl="0" indent="-385763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85763" marR="0" lvl="0" indent="-385763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85763" marR="0" lvl="0" indent="-385763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85763" marR="0" lvl="0" indent="-385763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85763" marR="0" lvl="0" indent="-385763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CAD75125-CB10-4DB9-88F3-D1949ED84782}"/>
              </a:ext>
            </a:extLst>
          </p:cNvPr>
          <p:cNvSpPr txBox="1">
            <a:spLocks/>
          </p:cNvSpPr>
          <p:nvPr/>
        </p:nvSpPr>
        <p:spPr>
          <a:xfrm>
            <a:off x="5072167" y="1388247"/>
            <a:ext cx="3264824" cy="3688209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</a:rPr>
              <a:t>5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- 8	</a:t>
            </a:r>
          </a:p>
          <a:p>
            <a:pPr marL="0" indent="0" algn="just">
              <a:buNone/>
              <a:defRPr/>
            </a:pPr>
            <a:r>
              <a:rPr lang="en-GB" sz="2400" dirty="0">
                <a:solidFill>
                  <a:srgbClr val="FF0000"/>
                </a:solidFill>
              </a:rPr>
              <a:t>5 - ☐ - ☐ =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</a:rPr>
              <a:t>6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- 9	</a:t>
            </a:r>
          </a:p>
          <a:p>
            <a:pPr marL="0" indent="0" algn="just">
              <a:buNone/>
              <a:defRPr/>
            </a:pPr>
            <a:r>
              <a:rPr lang="en-GB" sz="2400" dirty="0">
                <a:solidFill>
                  <a:srgbClr val="FF0000"/>
                </a:solidFill>
              </a:rPr>
              <a:t>6 - ☐ - ☐ = </a:t>
            </a:r>
          </a:p>
          <a:p>
            <a:pPr marL="0" indent="0" algn="just"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indent="0" algn="just"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7 - 9 	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indent="0" algn="just">
              <a:buNone/>
              <a:defRPr/>
            </a:pPr>
            <a:r>
              <a:rPr lang="en-GB" sz="2400" dirty="0">
                <a:solidFill>
                  <a:srgbClr val="FF0000"/>
                </a:solidFill>
              </a:rPr>
              <a:t>7 - ☐ - ☐ =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CF2942-E207-4908-9AF1-94D3FC8F8A0E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CBA76C-E640-4FEF-BB2B-108F61345B91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C2B99F-7383-460B-927F-163E9D33A2F3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953E2A8-B3CC-4F6A-9C73-EDD162C044AF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4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365B7DB-0334-429E-A8EF-930E454EE85A}"/>
              </a:ext>
            </a:extLst>
          </p:cNvPr>
          <p:cNvSpPr/>
          <p:nvPr/>
        </p:nvSpPr>
        <p:spPr>
          <a:xfrm>
            <a:off x="295822" y="2445483"/>
            <a:ext cx="15568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3) 5 - 8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☐ - ☐ =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22A5AA-AF52-4904-B160-C658DC79840B}"/>
              </a:ext>
            </a:extLst>
          </p:cNvPr>
          <p:cNvSpPr/>
          <p:nvPr/>
        </p:nvSpPr>
        <p:spPr>
          <a:xfrm>
            <a:off x="334904" y="3488026"/>
            <a:ext cx="18519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4) 5 - 6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☐ - ☐ =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09F33A7-16EE-47D5-9450-95D41AD55E9E}"/>
              </a:ext>
            </a:extLst>
          </p:cNvPr>
          <p:cNvSpPr/>
          <p:nvPr/>
        </p:nvSpPr>
        <p:spPr>
          <a:xfrm>
            <a:off x="3291536" y="1402940"/>
            <a:ext cx="2190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8) 1 - 9</a:t>
            </a:r>
          </a:p>
          <a:p>
            <a:r>
              <a:rPr lang="en-GB" sz="2400" dirty="0">
                <a:solidFill>
                  <a:srgbClr val="FF0000"/>
                </a:solidFill>
              </a:rPr>
              <a:t>1 - ☐ - ☐ =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</a:t>
            </a:r>
            <a:endParaRPr lang="en-GB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5B83B-E330-4554-B0CD-54C52B45010D}"/>
              </a:ext>
            </a:extLst>
          </p:cNvPr>
          <p:cNvSpPr/>
          <p:nvPr/>
        </p:nvSpPr>
        <p:spPr>
          <a:xfrm>
            <a:off x="3234459" y="3435462"/>
            <a:ext cx="18519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10) 2 - 3</a:t>
            </a:r>
          </a:p>
          <a:p>
            <a:r>
              <a:rPr lang="en-GB" sz="2400" dirty="0">
                <a:solidFill>
                  <a:srgbClr val="FF0000"/>
                </a:solidFill>
              </a:rPr>
              <a:t>2 - ☐ - ☐ =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C7AED8-3AF5-4C67-AF59-67704619E872}"/>
              </a:ext>
            </a:extLst>
          </p:cNvPr>
          <p:cNvSpPr/>
          <p:nvPr/>
        </p:nvSpPr>
        <p:spPr>
          <a:xfrm>
            <a:off x="348501" y="4372582"/>
            <a:ext cx="15568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5) 7 - 8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7 - ☐ - ☐ =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5DB568-A1A0-4E35-A4E5-A09C425AF6DD}"/>
              </a:ext>
            </a:extLst>
          </p:cNvPr>
          <p:cNvSpPr/>
          <p:nvPr/>
        </p:nvSpPr>
        <p:spPr>
          <a:xfrm>
            <a:off x="317320" y="332093"/>
            <a:ext cx="1734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1) 6 - 9</a:t>
            </a:r>
          </a:p>
          <a:p>
            <a:r>
              <a:rPr lang="en-GB" sz="2400" dirty="0">
                <a:solidFill>
                  <a:srgbClr val="FF0000"/>
                </a:solidFill>
              </a:rPr>
              <a:t>6 - ☐ - ☐ =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1EE0109-CEC4-4350-842B-F69BE34433DB}"/>
              </a:ext>
            </a:extLst>
          </p:cNvPr>
          <p:cNvSpPr/>
          <p:nvPr/>
        </p:nvSpPr>
        <p:spPr>
          <a:xfrm>
            <a:off x="324545" y="5427989"/>
            <a:ext cx="1913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6) 6 - 8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6 - ☐ - ☐ =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7F17EA-B06F-4794-A67B-E6EC005A2968}"/>
              </a:ext>
            </a:extLst>
          </p:cNvPr>
          <p:cNvSpPr/>
          <p:nvPr/>
        </p:nvSpPr>
        <p:spPr>
          <a:xfrm>
            <a:off x="6392919" y="4421363"/>
            <a:ext cx="15568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17) 5 - 10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☐ - ☐ =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A71866B-A8AC-4248-813B-380AB0174B0E}"/>
              </a:ext>
            </a:extLst>
          </p:cNvPr>
          <p:cNvSpPr/>
          <p:nvPr/>
        </p:nvSpPr>
        <p:spPr>
          <a:xfrm>
            <a:off x="3233158" y="2422450"/>
            <a:ext cx="15568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9) 2 - 7</a:t>
            </a:r>
          </a:p>
          <a:p>
            <a:r>
              <a:rPr lang="en-GB" sz="2400" dirty="0">
                <a:solidFill>
                  <a:srgbClr val="FF0000"/>
                </a:solidFill>
              </a:rPr>
              <a:t>2 - ☐ - ☐ =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F6DFA47-6298-4588-8004-59901A117A83}"/>
              </a:ext>
            </a:extLst>
          </p:cNvPr>
          <p:cNvSpPr/>
          <p:nvPr/>
        </p:nvSpPr>
        <p:spPr>
          <a:xfrm>
            <a:off x="3233158" y="357697"/>
            <a:ext cx="15568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7) 1 - 7</a:t>
            </a:r>
          </a:p>
          <a:p>
            <a:r>
              <a:rPr lang="en-GB" sz="2400" dirty="0">
                <a:solidFill>
                  <a:srgbClr val="FF0000"/>
                </a:solidFill>
              </a:rPr>
              <a:t>1 - ☐ - ☐ =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FA75EAF-86A6-4A32-BD13-1FDD233F0102}"/>
              </a:ext>
            </a:extLst>
          </p:cNvPr>
          <p:cNvSpPr/>
          <p:nvPr/>
        </p:nvSpPr>
        <p:spPr>
          <a:xfrm>
            <a:off x="322701" y="1348216"/>
            <a:ext cx="2786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2) 8 - 9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8 - ☐ - ☐ = 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41BD85C-0072-4758-A80D-BFFE6AA68EBA}"/>
              </a:ext>
            </a:extLst>
          </p:cNvPr>
          <p:cNvSpPr/>
          <p:nvPr/>
        </p:nvSpPr>
        <p:spPr>
          <a:xfrm>
            <a:off x="6291253" y="5506064"/>
            <a:ext cx="1913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18) 3 - 17</a:t>
            </a:r>
          </a:p>
          <a:p>
            <a:r>
              <a:rPr lang="en-GB" sz="2400" dirty="0">
                <a:solidFill>
                  <a:srgbClr val="FF0000"/>
                </a:solidFill>
              </a:rPr>
              <a:t>3 - ☐ - ☐ =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3612D09-1675-4B28-83A4-9EBCB6B9DFE0}"/>
              </a:ext>
            </a:extLst>
          </p:cNvPr>
          <p:cNvSpPr/>
          <p:nvPr/>
        </p:nvSpPr>
        <p:spPr>
          <a:xfrm>
            <a:off x="3290788" y="4448474"/>
            <a:ext cx="15568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11) 3 - 5</a:t>
            </a:r>
          </a:p>
          <a:p>
            <a:r>
              <a:rPr lang="en-GB" sz="2400" dirty="0">
                <a:solidFill>
                  <a:srgbClr val="FF0000"/>
                </a:solidFill>
              </a:rPr>
              <a:t>3 - ☐ - ☐ =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93F82AD-6F1F-4FE4-86E2-7671EA90D2AE}"/>
              </a:ext>
            </a:extLst>
          </p:cNvPr>
          <p:cNvSpPr/>
          <p:nvPr/>
        </p:nvSpPr>
        <p:spPr>
          <a:xfrm>
            <a:off x="3216410" y="5482281"/>
            <a:ext cx="1754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12) 3 - 8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3 - ☐ - ☐ =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53CECB5-5D23-41C2-8FCB-DC0F3D15C766}"/>
              </a:ext>
            </a:extLst>
          </p:cNvPr>
          <p:cNvSpPr/>
          <p:nvPr/>
        </p:nvSpPr>
        <p:spPr>
          <a:xfrm>
            <a:off x="6255220" y="466215"/>
            <a:ext cx="2133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13) 4 - 8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4 - ☐ - ☐ =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4D2B57B-8FCC-4048-BD12-A17C68DCF05E}"/>
              </a:ext>
            </a:extLst>
          </p:cNvPr>
          <p:cNvSpPr/>
          <p:nvPr/>
        </p:nvSpPr>
        <p:spPr>
          <a:xfrm>
            <a:off x="6313599" y="1402940"/>
            <a:ext cx="2008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14) 5 - 7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☐ - ☐ =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6DD7334-3C5E-46F4-AE89-961A7BB4FB76}"/>
              </a:ext>
            </a:extLst>
          </p:cNvPr>
          <p:cNvSpPr/>
          <p:nvPr/>
        </p:nvSpPr>
        <p:spPr>
          <a:xfrm>
            <a:off x="6295709" y="2459096"/>
            <a:ext cx="1697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15) 5 - 8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☐ - ☐ =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5C6C4E-1E77-4D8F-B0BB-320A75FD1779}"/>
              </a:ext>
            </a:extLst>
          </p:cNvPr>
          <p:cNvSpPr/>
          <p:nvPr/>
        </p:nvSpPr>
        <p:spPr>
          <a:xfrm>
            <a:off x="6332198" y="3490275"/>
            <a:ext cx="1697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16) 7 - 8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7 - ☐ - ☐ =</a:t>
            </a:r>
          </a:p>
        </p:txBody>
      </p:sp>
    </p:spTree>
    <p:extLst>
      <p:ext uri="{BB962C8B-B14F-4D97-AF65-F5344CB8AC3E}">
        <p14:creationId xmlns:p14="http://schemas.microsoft.com/office/powerpoint/2010/main" val="421018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365B7DB-0334-429E-A8EF-930E454EE85A}"/>
              </a:ext>
            </a:extLst>
          </p:cNvPr>
          <p:cNvSpPr/>
          <p:nvPr/>
        </p:nvSpPr>
        <p:spPr>
          <a:xfrm>
            <a:off x="295822" y="2445483"/>
            <a:ext cx="16578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3) 5 - 8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5 - 5 - 3 = -3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22A5AA-AF52-4904-B160-C658DC79840B}"/>
              </a:ext>
            </a:extLst>
          </p:cNvPr>
          <p:cNvSpPr/>
          <p:nvPr/>
        </p:nvSpPr>
        <p:spPr>
          <a:xfrm>
            <a:off x="334904" y="3488026"/>
            <a:ext cx="18519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4) 5 - 6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5 - 5 – 1 = -1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09F33A7-16EE-47D5-9450-95D41AD55E9E}"/>
              </a:ext>
            </a:extLst>
          </p:cNvPr>
          <p:cNvSpPr/>
          <p:nvPr/>
        </p:nvSpPr>
        <p:spPr>
          <a:xfrm>
            <a:off x="3291536" y="1402940"/>
            <a:ext cx="2190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8) 1 - 9</a:t>
            </a:r>
          </a:p>
          <a:p>
            <a:r>
              <a:rPr lang="en-GB" sz="2400" dirty="0">
                <a:solidFill>
                  <a:srgbClr val="FF0000"/>
                </a:solidFill>
              </a:rPr>
              <a:t>1 - 1 - 8 = -8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</a:t>
            </a:r>
            <a:endParaRPr lang="en-GB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5B83B-E330-4554-B0CD-54C52B45010D}"/>
              </a:ext>
            </a:extLst>
          </p:cNvPr>
          <p:cNvSpPr/>
          <p:nvPr/>
        </p:nvSpPr>
        <p:spPr>
          <a:xfrm>
            <a:off x="3234459" y="3435462"/>
            <a:ext cx="18519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10) 2 - 3</a:t>
            </a:r>
          </a:p>
          <a:p>
            <a:r>
              <a:rPr lang="en-GB" sz="2400" dirty="0">
                <a:solidFill>
                  <a:srgbClr val="FF0000"/>
                </a:solidFill>
              </a:rPr>
              <a:t>2 - 2 - 1 = -1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C7AED8-3AF5-4C67-AF59-67704619E872}"/>
              </a:ext>
            </a:extLst>
          </p:cNvPr>
          <p:cNvSpPr/>
          <p:nvPr/>
        </p:nvSpPr>
        <p:spPr>
          <a:xfrm>
            <a:off x="348501" y="4372582"/>
            <a:ext cx="16578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5) 7 - 8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7 - 7 - 1 = -1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5DB568-A1A0-4E35-A4E5-A09C425AF6DD}"/>
              </a:ext>
            </a:extLst>
          </p:cNvPr>
          <p:cNvSpPr/>
          <p:nvPr/>
        </p:nvSpPr>
        <p:spPr>
          <a:xfrm>
            <a:off x="317320" y="332093"/>
            <a:ext cx="1734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1) 6 - 9</a:t>
            </a:r>
          </a:p>
          <a:p>
            <a:r>
              <a:rPr lang="en-GB" sz="2400" dirty="0">
                <a:solidFill>
                  <a:srgbClr val="FF0000"/>
                </a:solidFill>
              </a:rPr>
              <a:t>6 - 6 - 3 = -3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1EE0109-CEC4-4350-842B-F69BE34433DB}"/>
              </a:ext>
            </a:extLst>
          </p:cNvPr>
          <p:cNvSpPr/>
          <p:nvPr/>
        </p:nvSpPr>
        <p:spPr>
          <a:xfrm>
            <a:off x="324545" y="5427989"/>
            <a:ext cx="1913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6) 6 - 8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6 - 6 - 2 = -2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7F17EA-B06F-4794-A67B-E6EC005A2968}"/>
              </a:ext>
            </a:extLst>
          </p:cNvPr>
          <p:cNvSpPr/>
          <p:nvPr/>
        </p:nvSpPr>
        <p:spPr>
          <a:xfrm>
            <a:off x="6392919" y="4421363"/>
            <a:ext cx="16578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17) 5 - 10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5 - 5 - 5 = -5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A71866B-A8AC-4248-813B-380AB0174B0E}"/>
              </a:ext>
            </a:extLst>
          </p:cNvPr>
          <p:cNvSpPr/>
          <p:nvPr/>
        </p:nvSpPr>
        <p:spPr>
          <a:xfrm>
            <a:off x="3233158" y="2422450"/>
            <a:ext cx="16578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9) 2 - 7</a:t>
            </a:r>
          </a:p>
          <a:p>
            <a:r>
              <a:rPr lang="en-GB" sz="2400" dirty="0">
                <a:solidFill>
                  <a:srgbClr val="FF0000"/>
                </a:solidFill>
              </a:rPr>
              <a:t>2 - 2 - 5 = -5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F6DFA47-6298-4588-8004-59901A117A83}"/>
              </a:ext>
            </a:extLst>
          </p:cNvPr>
          <p:cNvSpPr/>
          <p:nvPr/>
        </p:nvSpPr>
        <p:spPr>
          <a:xfrm>
            <a:off x="3233158" y="357697"/>
            <a:ext cx="16578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7) 1 - 7</a:t>
            </a:r>
          </a:p>
          <a:p>
            <a:r>
              <a:rPr lang="en-GB" sz="2400" dirty="0">
                <a:solidFill>
                  <a:srgbClr val="FF0000"/>
                </a:solidFill>
              </a:rPr>
              <a:t>1 - 1 - 6 = -6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FA75EAF-86A6-4A32-BD13-1FDD233F0102}"/>
              </a:ext>
            </a:extLst>
          </p:cNvPr>
          <p:cNvSpPr/>
          <p:nvPr/>
        </p:nvSpPr>
        <p:spPr>
          <a:xfrm>
            <a:off x="322701" y="1348216"/>
            <a:ext cx="2786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2) 8 - 9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8 - 8 - 1 = -1 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41BD85C-0072-4758-A80D-BFFE6AA68EBA}"/>
              </a:ext>
            </a:extLst>
          </p:cNvPr>
          <p:cNvSpPr/>
          <p:nvPr/>
        </p:nvSpPr>
        <p:spPr>
          <a:xfrm>
            <a:off x="6291252" y="5506064"/>
            <a:ext cx="2385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18) 3 - 17</a:t>
            </a:r>
          </a:p>
          <a:p>
            <a:r>
              <a:rPr lang="en-GB" sz="2400" dirty="0">
                <a:solidFill>
                  <a:srgbClr val="FF0000"/>
                </a:solidFill>
              </a:rPr>
              <a:t>3 - 3 - 14 = -14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3612D09-1675-4B28-83A4-9EBCB6B9DFE0}"/>
              </a:ext>
            </a:extLst>
          </p:cNvPr>
          <p:cNvSpPr/>
          <p:nvPr/>
        </p:nvSpPr>
        <p:spPr>
          <a:xfrm>
            <a:off x="3290788" y="4448474"/>
            <a:ext cx="16578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11) 3 - 5</a:t>
            </a:r>
          </a:p>
          <a:p>
            <a:r>
              <a:rPr lang="en-GB" sz="2400" dirty="0">
                <a:solidFill>
                  <a:srgbClr val="FF0000"/>
                </a:solidFill>
              </a:rPr>
              <a:t>3 - 3 - 2 = -2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93F82AD-6F1F-4FE4-86E2-7671EA90D2AE}"/>
              </a:ext>
            </a:extLst>
          </p:cNvPr>
          <p:cNvSpPr/>
          <p:nvPr/>
        </p:nvSpPr>
        <p:spPr>
          <a:xfrm>
            <a:off x="3216410" y="5482281"/>
            <a:ext cx="1754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12) 3 - 8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3 - 3 - 5 = -5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53CECB5-5D23-41C2-8FCB-DC0F3D15C766}"/>
              </a:ext>
            </a:extLst>
          </p:cNvPr>
          <p:cNvSpPr/>
          <p:nvPr/>
        </p:nvSpPr>
        <p:spPr>
          <a:xfrm>
            <a:off x="6255220" y="466215"/>
            <a:ext cx="2133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13) 4 - 8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4 - 4 - 4 = -4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4D2B57B-8FCC-4048-BD12-A17C68DCF05E}"/>
              </a:ext>
            </a:extLst>
          </p:cNvPr>
          <p:cNvSpPr/>
          <p:nvPr/>
        </p:nvSpPr>
        <p:spPr>
          <a:xfrm>
            <a:off x="6313599" y="1402940"/>
            <a:ext cx="2008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14) 5 - 7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5 - 5 - 2 = -2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6DD7334-3C5E-46F4-AE89-961A7BB4FB76}"/>
              </a:ext>
            </a:extLst>
          </p:cNvPr>
          <p:cNvSpPr/>
          <p:nvPr/>
        </p:nvSpPr>
        <p:spPr>
          <a:xfrm>
            <a:off x="6295709" y="2459096"/>
            <a:ext cx="1697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15) 5 - 8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5 - 5 - 3 = -3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5C6C4E-1E77-4D8F-B0BB-320A75FD1779}"/>
              </a:ext>
            </a:extLst>
          </p:cNvPr>
          <p:cNvSpPr/>
          <p:nvPr/>
        </p:nvSpPr>
        <p:spPr>
          <a:xfrm>
            <a:off x="6332198" y="3490275"/>
            <a:ext cx="1697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16) 7 - 8</a:t>
            </a:r>
          </a:p>
          <a:p>
            <a:r>
              <a:rPr lang="en-GB" sz="2400" dirty="0">
                <a:solidFill>
                  <a:srgbClr val="FF0000"/>
                </a:solidFill>
              </a:rPr>
              <a:t>7 - 7 - 1 = -1</a:t>
            </a:r>
          </a:p>
        </p:txBody>
      </p:sp>
    </p:spTree>
    <p:extLst>
      <p:ext uri="{BB962C8B-B14F-4D97-AF65-F5344CB8AC3E}">
        <p14:creationId xmlns:p14="http://schemas.microsoft.com/office/powerpoint/2010/main" val="36935545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@EA" id="{9ABDF7D6-2E1F-6A4E-AFBE-043FC180D59B}" vid="{9F4D31FC-1C55-F04C-80CE-5763A7BA91BE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550</Words>
  <Application>Microsoft Office PowerPoint</Application>
  <PresentationFormat>On-screen Show (4:3)</PresentationFormat>
  <Paragraphs>112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2_Office Theme</vt:lpstr>
      <vt:lpstr>Negative Numbers:  Subtraction to Cross Zero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Single Digit Numbers</dc:title>
  <dc:creator>Graeme Mitchinson</dc:creator>
  <cp:lastModifiedBy>Craig Barton</cp:lastModifiedBy>
  <cp:revision>72</cp:revision>
  <dcterms:created xsi:type="dcterms:W3CDTF">2017-07-13T11:49:58Z</dcterms:created>
  <dcterms:modified xsi:type="dcterms:W3CDTF">2021-01-04T09:08:45Z</dcterms:modified>
</cp:coreProperties>
</file>