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2" r:id="rId3"/>
    <p:sldId id="266" r:id="rId4"/>
    <p:sldId id="257" r:id="rId5"/>
    <p:sldId id="265" r:id="rId6"/>
    <p:sldId id="258" r:id="rId7"/>
    <p:sldId id="264" r:id="rId8"/>
    <p:sldId id="259" r:id="rId9"/>
    <p:sldId id="263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C5B7-5832-4470-AA51-0A3501FF07BC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731-FF09-45DD-9992-1DD43F6CC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56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1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29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48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6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29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7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2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2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56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45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41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3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70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02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4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9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7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0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7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6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Touching Signs Rule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680E6F9-3F77-4570-913D-A5987DCAD74B}"/>
              </a:ext>
            </a:extLst>
          </p:cNvPr>
          <p:cNvSpPr txBox="1">
            <a:spLocks/>
          </p:cNvSpPr>
          <p:nvPr/>
        </p:nvSpPr>
        <p:spPr>
          <a:xfrm>
            <a:off x="620785" y="4850737"/>
            <a:ext cx="7716880" cy="424169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+ -1     </a:t>
            </a:r>
            <a:r>
              <a:rPr lang="en-GB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Touching signs (+ -) are </a:t>
            </a:r>
            <a:r>
              <a:rPr lang="en-GB" sz="2400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different</a:t>
            </a:r>
            <a:r>
              <a:rPr lang="en-GB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 the sum is </a:t>
            </a:r>
            <a:r>
              <a:rPr lang="en-GB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– 1</a:t>
            </a:r>
            <a:r>
              <a:rPr lang="en-GB" sz="2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?	</a:t>
            </a:r>
          </a:p>
        </p:txBody>
      </p:sp>
    </p:spTree>
    <p:extLst>
      <p:ext uri="{BB962C8B-B14F-4D97-AF65-F5344CB8AC3E}">
        <p14:creationId xmlns:p14="http://schemas.microsoft.com/office/powerpoint/2010/main" val="75976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991" y="553770"/>
            <a:ext cx="9312435" cy="465019"/>
            <a:chOff x="188193" y="988801"/>
            <a:chExt cx="9312435" cy="465019"/>
          </a:xfrm>
        </p:grpSpPr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6680E6F9-3F77-4570-913D-A5987DCAD74B}"/>
                </a:ext>
              </a:extLst>
            </p:cNvPr>
            <p:cNvSpPr txBox="1">
              <a:spLocks/>
            </p:cNvSpPr>
            <p:nvPr/>
          </p:nvSpPr>
          <p:spPr>
            <a:xfrm>
              <a:off x="188193" y="1029651"/>
              <a:ext cx="7254593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1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1 - 1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5611D69-BBC7-4267-9DE4-F4F7B4C0E5BA}"/>
                </a:ext>
              </a:extLst>
            </p:cNvPr>
            <p:cNvSpPr txBox="1"/>
            <p:nvPr/>
          </p:nvSpPr>
          <p:spPr>
            <a:xfrm>
              <a:off x="7773223" y="988801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2639" y="2493245"/>
            <a:ext cx="9296313" cy="840196"/>
            <a:chOff x="212138" y="2158410"/>
            <a:chExt cx="9296312" cy="840196"/>
          </a:xfrm>
        </p:grpSpPr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CA661233-6A56-4DB2-93AB-7564D53ACB6F}"/>
                </a:ext>
              </a:extLst>
            </p:cNvPr>
            <p:cNvSpPr txBox="1">
              <a:spLocks/>
            </p:cNvSpPr>
            <p:nvPr/>
          </p:nvSpPr>
          <p:spPr>
            <a:xfrm>
              <a:off x="212138" y="2158410"/>
              <a:ext cx="8158729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3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3 - 1 	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513A877-FA6C-4EC0-8CD4-2F89A04C6CB7}"/>
                </a:ext>
              </a:extLst>
            </p:cNvPr>
            <p:cNvSpPr txBox="1"/>
            <p:nvPr/>
          </p:nvSpPr>
          <p:spPr>
            <a:xfrm>
              <a:off x="7781045" y="2167609"/>
              <a:ext cx="17274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  <a:p>
              <a:pPr defTabSz="457189"/>
              <a:endParaRPr lang="en-GB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5130" y="3459955"/>
            <a:ext cx="9230900" cy="663548"/>
            <a:chOff x="264237" y="2679260"/>
            <a:chExt cx="9230900" cy="663547"/>
          </a:xfrm>
        </p:grpSpPr>
        <p:sp>
          <p:nvSpPr>
            <p:cNvPr id="56" name="Content Placeholder 2">
              <a:extLst>
                <a:ext uri="{FF2B5EF4-FFF2-40B4-BE49-F238E27FC236}">
                  <a16:creationId xmlns:a16="http://schemas.microsoft.com/office/drawing/2014/main" id="{AA6C61AA-7BC2-4E97-B1E8-9924DFF99D56}"/>
                </a:ext>
              </a:extLst>
            </p:cNvPr>
            <p:cNvSpPr txBox="1">
              <a:spLocks/>
            </p:cNvSpPr>
            <p:nvPr/>
          </p:nvSpPr>
          <p:spPr>
            <a:xfrm>
              <a:off x="264237" y="2731988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791CD85-C6BC-427B-8141-99AA919BC6AF}"/>
                </a:ext>
              </a:extLst>
            </p:cNvPr>
            <p:cNvSpPr txBox="1"/>
            <p:nvPr/>
          </p:nvSpPr>
          <p:spPr>
            <a:xfrm>
              <a:off x="7767732" y="2679260"/>
              <a:ext cx="172740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2639" y="1545207"/>
            <a:ext cx="9309420" cy="509028"/>
            <a:chOff x="212138" y="1582127"/>
            <a:chExt cx="9309420" cy="509028"/>
          </a:xfrm>
        </p:grpSpPr>
        <p:sp>
          <p:nvSpPr>
            <p:cNvPr id="65" name="Content Placeholder 2">
              <a:extLst>
                <a:ext uri="{FF2B5EF4-FFF2-40B4-BE49-F238E27FC236}">
                  <a16:creationId xmlns:a16="http://schemas.microsoft.com/office/drawing/2014/main" id="{FE95E5A8-FDE0-4F1D-9AE4-BB2A9FC136F8}"/>
                </a:ext>
              </a:extLst>
            </p:cNvPr>
            <p:cNvSpPr txBox="1">
              <a:spLocks/>
            </p:cNvSpPr>
            <p:nvPr/>
          </p:nvSpPr>
          <p:spPr>
            <a:xfrm>
              <a:off x="212138" y="1582127"/>
              <a:ext cx="7866460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2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2 - 1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EEFB9E-52B1-4C99-95FE-EF1D839F0D20}"/>
                </a:ext>
              </a:extLst>
            </p:cNvPr>
            <p:cNvSpPr txBox="1"/>
            <p:nvPr/>
          </p:nvSpPr>
          <p:spPr>
            <a:xfrm>
              <a:off x="7794153" y="1629490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991" y="4600214"/>
            <a:ext cx="9288985" cy="647764"/>
            <a:chOff x="262100" y="3207731"/>
            <a:chExt cx="9288985" cy="647765"/>
          </a:xfrm>
        </p:grpSpPr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4B40BD1C-9995-48BA-BB5C-F9572F4658AC}"/>
                </a:ext>
              </a:extLst>
            </p:cNvPr>
            <p:cNvSpPr txBox="1">
              <a:spLocks/>
            </p:cNvSpPr>
            <p:nvPr/>
          </p:nvSpPr>
          <p:spPr>
            <a:xfrm>
              <a:off x="262100" y="3244677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4 - +1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(- +)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3A28B95-21E8-4FB2-A65D-92ED1D6554B4}"/>
                </a:ext>
              </a:extLst>
            </p:cNvPr>
            <p:cNvSpPr txBox="1"/>
            <p:nvPr/>
          </p:nvSpPr>
          <p:spPr>
            <a:xfrm>
              <a:off x="7823680" y="3207731"/>
              <a:ext cx="1727405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9957" y="5633607"/>
            <a:ext cx="9270393" cy="610819"/>
            <a:chOff x="262100" y="3755529"/>
            <a:chExt cx="9270393" cy="610819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AB540598-916B-4E10-A2C0-81BB3F0E4768}"/>
                </a:ext>
              </a:extLst>
            </p:cNvPr>
            <p:cNvSpPr txBox="1">
              <a:spLocks/>
            </p:cNvSpPr>
            <p:nvPr/>
          </p:nvSpPr>
          <p:spPr>
            <a:xfrm>
              <a:off x="262100" y="3755529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5 - +1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(- +)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5 - 1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2CFD02A-114F-46E3-A313-3082C26D49A7}"/>
                </a:ext>
              </a:extLst>
            </p:cNvPr>
            <p:cNvSpPr txBox="1"/>
            <p:nvPr/>
          </p:nvSpPr>
          <p:spPr>
            <a:xfrm>
              <a:off x="7805088" y="3764737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356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991" y="553770"/>
            <a:ext cx="9312435" cy="465019"/>
            <a:chOff x="188193" y="988801"/>
            <a:chExt cx="9312435" cy="465019"/>
          </a:xfrm>
        </p:grpSpPr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6680E6F9-3F77-4570-913D-A5987DCAD74B}"/>
                </a:ext>
              </a:extLst>
            </p:cNvPr>
            <p:cNvSpPr txBox="1">
              <a:spLocks/>
            </p:cNvSpPr>
            <p:nvPr/>
          </p:nvSpPr>
          <p:spPr>
            <a:xfrm>
              <a:off x="188193" y="1029651"/>
              <a:ext cx="7254593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1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1 - 1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5611D69-BBC7-4267-9DE4-F4F7B4C0E5BA}"/>
                </a:ext>
              </a:extLst>
            </p:cNvPr>
            <p:cNvSpPr txBox="1"/>
            <p:nvPr/>
          </p:nvSpPr>
          <p:spPr>
            <a:xfrm>
              <a:off x="7773223" y="988801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55CF6C3A-400F-4010-A6A9-8FF0D86DFBD7}"/>
              </a:ext>
            </a:extLst>
          </p:cNvPr>
          <p:cNvSpPr/>
          <p:nvPr/>
        </p:nvSpPr>
        <p:spPr>
          <a:xfrm>
            <a:off x="7966689" y="471364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2639" y="2493245"/>
            <a:ext cx="9296313" cy="840196"/>
            <a:chOff x="212138" y="2158410"/>
            <a:chExt cx="9296312" cy="840196"/>
          </a:xfrm>
        </p:grpSpPr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CA661233-6A56-4DB2-93AB-7564D53ACB6F}"/>
                </a:ext>
              </a:extLst>
            </p:cNvPr>
            <p:cNvSpPr txBox="1">
              <a:spLocks/>
            </p:cNvSpPr>
            <p:nvPr/>
          </p:nvSpPr>
          <p:spPr>
            <a:xfrm>
              <a:off x="212138" y="2158410"/>
              <a:ext cx="8158729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3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3 - 1 	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513A877-FA6C-4EC0-8CD4-2F89A04C6CB7}"/>
                </a:ext>
              </a:extLst>
            </p:cNvPr>
            <p:cNvSpPr txBox="1"/>
            <p:nvPr/>
          </p:nvSpPr>
          <p:spPr>
            <a:xfrm>
              <a:off x="7781045" y="2167609"/>
              <a:ext cx="17274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  <a:p>
              <a:pPr defTabSz="457189"/>
              <a:endParaRPr lang="en-GB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C2C16661-7F7E-4687-995B-6827403A6893}"/>
              </a:ext>
            </a:extLst>
          </p:cNvPr>
          <p:cNvSpPr/>
          <p:nvPr/>
        </p:nvSpPr>
        <p:spPr>
          <a:xfrm>
            <a:off x="8503713" y="3456475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5130" y="3459955"/>
            <a:ext cx="9230900" cy="663548"/>
            <a:chOff x="264237" y="2679260"/>
            <a:chExt cx="9230900" cy="663547"/>
          </a:xfrm>
        </p:grpSpPr>
        <p:sp>
          <p:nvSpPr>
            <p:cNvPr id="56" name="Content Placeholder 2">
              <a:extLst>
                <a:ext uri="{FF2B5EF4-FFF2-40B4-BE49-F238E27FC236}">
                  <a16:creationId xmlns:a16="http://schemas.microsoft.com/office/drawing/2014/main" id="{AA6C61AA-7BC2-4E97-B1E8-9924DFF99D56}"/>
                </a:ext>
              </a:extLst>
            </p:cNvPr>
            <p:cNvSpPr txBox="1">
              <a:spLocks/>
            </p:cNvSpPr>
            <p:nvPr/>
          </p:nvSpPr>
          <p:spPr>
            <a:xfrm>
              <a:off x="264237" y="2731988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791CD85-C6BC-427B-8141-99AA919BC6AF}"/>
                </a:ext>
              </a:extLst>
            </p:cNvPr>
            <p:cNvSpPr txBox="1"/>
            <p:nvPr/>
          </p:nvSpPr>
          <p:spPr>
            <a:xfrm>
              <a:off x="7767732" y="2679260"/>
              <a:ext cx="172740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E3316FC2-C4D0-4BA4-9A89-734B4D01D6A8}"/>
              </a:ext>
            </a:extLst>
          </p:cNvPr>
          <p:cNvSpPr/>
          <p:nvPr/>
        </p:nvSpPr>
        <p:spPr>
          <a:xfrm>
            <a:off x="7823014" y="2467657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2639" y="1545207"/>
            <a:ext cx="9309420" cy="509028"/>
            <a:chOff x="212138" y="1582127"/>
            <a:chExt cx="9309420" cy="509028"/>
          </a:xfrm>
        </p:grpSpPr>
        <p:sp>
          <p:nvSpPr>
            <p:cNvPr id="65" name="Content Placeholder 2">
              <a:extLst>
                <a:ext uri="{FF2B5EF4-FFF2-40B4-BE49-F238E27FC236}">
                  <a16:creationId xmlns:a16="http://schemas.microsoft.com/office/drawing/2014/main" id="{FE95E5A8-FDE0-4F1D-9AE4-BB2A9FC136F8}"/>
                </a:ext>
              </a:extLst>
            </p:cNvPr>
            <p:cNvSpPr txBox="1">
              <a:spLocks/>
            </p:cNvSpPr>
            <p:nvPr/>
          </p:nvSpPr>
          <p:spPr>
            <a:xfrm>
              <a:off x="212138" y="1582127"/>
              <a:ext cx="7866460" cy="424169"/>
            </a:xfrm>
            <a:prstGeom prst="rect">
              <a:avLst/>
            </a:prstGeom>
          </p:spPr>
          <p:txBody>
            <a:bodyPr vert="horz" lIns="68580" tIns="34291" rIns="68580" bIns="34291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2 + -1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(+ -)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2 - 1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2EEFB9E-52B1-4C99-95FE-EF1D839F0D20}"/>
                </a:ext>
              </a:extLst>
            </p:cNvPr>
            <p:cNvSpPr txBox="1"/>
            <p:nvPr/>
          </p:nvSpPr>
          <p:spPr>
            <a:xfrm>
              <a:off x="7794153" y="1629490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E264A5A7-02D0-4C22-ADA3-59D7CEC29C8B}"/>
              </a:ext>
            </a:extLst>
          </p:cNvPr>
          <p:cNvSpPr/>
          <p:nvPr/>
        </p:nvSpPr>
        <p:spPr>
          <a:xfrm>
            <a:off x="7823014" y="1541360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9991" y="4600214"/>
            <a:ext cx="9288985" cy="647764"/>
            <a:chOff x="262100" y="3207731"/>
            <a:chExt cx="9288985" cy="647765"/>
          </a:xfrm>
        </p:grpSpPr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4B40BD1C-9995-48BA-BB5C-F9572F4658AC}"/>
                </a:ext>
              </a:extLst>
            </p:cNvPr>
            <p:cNvSpPr txBox="1">
              <a:spLocks/>
            </p:cNvSpPr>
            <p:nvPr/>
          </p:nvSpPr>
          <p:spPr>
            <a:xfrm>
              <a:off x="262100" y="3244677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4 - +1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(- +)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4 + 1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3A28B95-21E8-4FB2-A65D-92ED1D6554B4}"/>
                </a:ext>
              </a:extLst>
            </p:cNvPr>
            <p:cNvSpPr txBox="1"/>
            <p:nvPr/>
          </p:nvSpPr>
          <p:spPr>
            <a:xfrm>
              <a:off x="7823680" y="3207731"/>
              <a:ext cx="1727405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B29EEA93-4F59-4936-9CF9-530D4B06BD48}"/>
              </a:ext>
            </a:extLst>
          </p:cNvPr>
          <p:cNvSpPr/>
          <p:nvPr/>
        </p:nvSpPr>
        <p:spPr>
          <a:xfrm>
            <a:off x="8495618" y="4656165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9957" y="5633607"/>
            <a:ext cx="9270393" cy="610819"/>
            <a:chOff x="262100" y="3755529"/>
            <a:chExt cx="9270393" cy="610819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AB540598-916B-4E10-A2C0-81BB3F0E4768}"/>
                </a:ext>
              </a:extLst>
            </p:cNvPr>
            <p:cNvSpPr txBox="1">
              <a:spLocks/>
            </p:cNvSpPr>
            <p:nvPr/>
          </p:nvSpPr>
          <p:spPr>
            <a:xfrm>
              <a:off x="262100" y="3755529"/>
              <a:ext cx="7607715" cy="610819"/>
            </a:xfrm>
            <a:prstGeom prst="rect">
              <a:avLst/>
            </a:prstGeom>
          </p:spPr>
          <p:txBody>
            <a:bodyPr vert="horz" lIns="68580" tIns="34291" rIns="68580" bIns="34291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5 - +1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Touching signs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(- +)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are </a:t>
              </a:r>
              <a:r>
                <a:rPr lang="en-GB" sz="2400" u="sng" dirty="0">
                  <a:solidFill>
                    <a:prstClr val="black"/>
                  </a:solidFill>
                  <a:latin typeface="Calibri"/>
                </a:rPr>
                <a:t>different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 so the sum is </a:t>
              </a:r>
              <a:r>
                <a:rPr lang="en-GB" sz="2400" b="1" dirty="0">
                  <a:solidFill>
                    <a:prstClr val="black"/>
                  </a:solidFill>
                  <a:latin typeface="Calibri"/>
                </a:rPr>
                <a:t>5 - 1 </a:t>
              </a:r>
              <a:r>
                <a:rPr lang="en-GB" sz="2400" dirty="0">
                  <a:solidFill>
                    <a:prstClr val="black"/>
                  </a:solidFill>
                  <a:latin typeface="Calibri"/>
                </a:rPr>
                <a:t>	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2CFD02A-114F-46E3-A313-3082C26D49A7}"/>
                </a:ext>
              </a:extLst>
            </p:cNvPr>
            <p:cNvSpPr txBox="1"/>
            <p:nvPr/>
          </p:nvSpPr>
          <p:spPr>
            <a:xfrm>
              <a:off x="7805088" y="3764737"/>
              <a:ext cx="1727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89"/>
              <a:r>
                <a:rPr lang="en-GB" sz="2400" dirty="0">
                  <a:solidFill>
                    <a:prstClr val="black"/>
                  </a:solidFill>
                </a:rPr>
                <a:t>True/False</a:t>
              </a:r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3ACA920C-D297-411E-8A44-D2E07F7B04B0}"/>
              </a:ext>
            </a:extLst>
          </p:cNvPr>
          <p:cNvSpPr/>
          <p:nvPr/>
        </p:nvSpPr>
        <p:spPr>
          <a:xfrm>
            <a:off x="7863754" y="5617255"/>
            <a:ext cx="639959" cy="512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987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6F851A-8D44-45A9-912F-369107767FA0}"/>
              </a:ext>
            </a:extLst>
          </p:cNvPr>
          <p:cNvSpPr txBox="1">
            <a:spLocks/>
          </p:cNvSpPr>
          <p:nvPr/>
        </p:nvSpPr>
        <p:spPr>
          <a:xfrm>
            <a:off x="192284" y="85641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3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3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2B341C-66B8-4953-86C0-5440B7E1CB8A}"/>
              </a:ext>
            </a:extLst>
          </p:cNvPr>
          <p:cNvSpPr txBox="1"/>
          <p:nvPr/>
        </p:nvSpPr>
        <p:spPr>
          <a:xfrm>
            <a:off x="7550040" y="81797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51346F-1C19-43A1-B10D-7108CCFA119E}"/>
              </a:ext>
            </a:extLst>
          </p:cNvPr>
          <p:cNvSpPr txBox="1"/>
          <p:nvPr/>
        </p:nvSpPr>
        <p:spPr>
          <a:xfrm>
            <a:off x="7401541" y="3422145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830051-CF79-43DD-9BA4-1156D423B30F}"/>
              </a:ext>
            </a:extLst>
          </p:cNvPr>
          <p:cNvSpPr txBox="1"/>
          <p:nvPr/>
        </p:nvSpPr>
        <p:spPr>
          <a:xfrm>
            <a:off x="7376565" y="4280942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38D36-DB53-4B9C-B67B-4437FFBC82CA}"/>
              </a:ext>
            </a:extLst>
          </p:cNvPr>
          <p:cNvSpPr txBox="1"/>
          <p:nvPr/>
        </p:nvSpPr>
        <p:spPr>
          <a:xfrm>
            <a:off x="7488733" y="168010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36B880-F2B1-4A08-B1EB-C752D3B5A201}"/>
              </a:ext>
            </a:extLst>
          </p:cNvPr>
          <p:cNvSpPr txBox="1"/>
          <p:nvPr/>
        </p:nvSpPr>
        <p:spPr>
          <a:xfrm>
            <a:off x="7468412" y="252097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209D82-46CD-47B6-96DF-7E958C482C06}"/>
              </a:ext>
            </a:extLst>
          </p:cNvPr>
          <p:cNvSpPr txBox="1"/>
          <p:nvPr/>
        </p:nvSpPr>
        <p:spPr>
          <a:xfrm>
            <a:off x="7376565" y="5139739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DBC3409-F95B-4B07-974D-25399DA1D6F3}"/>
              </a:ext>
            </a:extLst>
          </p:cNvPr>
          <p:cNvSpPr txBox="1">
            <a:spLocks/>
          </p:cNvSpPr>
          <p:nvPr/>
        </p:nvSpPr>
        <p:spPr>
          <a:xfrm>
            <a:off x="188197" y="170411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4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4 - 1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21BFF91-135E-497D-A190-C611BD184A8A}"/>
              </a:ext>
            </a:extLst>
          </p:cNvPr>
          <p:cNvSpPr txBox="1">
            <a:spLocks/>
          </p:cNvSpPr>
          <p:nvPr/>
        </p:nvSpPr>
        <p:spPr>
          <a:xfrm>
            <a:off x="232165" y="256319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5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5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ED2085F3-E4FE-456A-B07E-90E642723873}"/>
              </a:ext>
            </a:extLst>
          </p:cNvPr>
          <p:cNvSpPr txBox="1">
            <a:spLocks/>
          </p:cNvSpPr>
          <p:nvPr/>
        </p:nvSpPr>
        <p:spPr>
          <a:xfrm>
            <a:off x="243181" y="344107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5 -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5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C0EDF89-D2AD-4390-A5EF-D3844016490F}"/>
              </a:ext>
            </a:extLst>
          </p:cNvPr>
          <p:cNvSpPr txBox="1">
            <a:spLocks/>
          </p:cNvSpPr>
          <p:nvPr/>
        </p:nvSpPr>
        <p:spPr>
          <a:xfrm>
            <a:off x="269421" y="4325979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6 -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6 - 1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3B85074E-D05B-4345-925D-3D58756670C4}"/>
              </a:ext>
            </a:extLst>
          </p:cNvPr>
          <p:cNvSpPr txBox="1">
            <a:spLocks/>
          </p:cNvSpPr>
          <p:nvPr/>
        </p:nvSpPr>
        <p:spPr>
          <a:xfrm>
            <a:off x="279827" y="5166055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7 -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7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875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6F851A-8D44-45A9-912F-369107767FA0}"/>
              </a:ext>
            </a:extLst>
          </p:cNvPr>
          <p:cNvSpPr txBox="1">
            <a:spLocks/>
          </p:cNvSpPr>
          <p:nvPr/>
        </p:nvSpPr>
        <p:spPr>
          <a:xfrm>
            <a:off x="192284" y="85641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3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3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2B341C-66B8-4953-86C0-5440B7E1CB8A}"/>
              </a:ext>
            </a:extLst>
          </p:cNvPr>
          <p:cNvSpPr txBox="1"/>
          <p:nvPr/>
        </p:nvSpPr>
        <p:spPr>
          <a:xfrm>
            <a:off x="7550040" y="81797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51346F-1C19-43A1-B10D-7108CCFA119E}"/>
              </a:ext>
            </a:extLst>
          </p:cNvPr>
          <p:cNvSpPr txBox="1"/>
          <p:nvPr/>
        </p:nvSpPr>
        <p:spPr>
          <a:xfrm>
            <a:off x="7401541" y="3422145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830051-CF79-43DD-9BA4-1156D423B30F}"/>
              </a:ext>
            </a:extLst>
          </p:cNvPr>
          <p:cNvSpPr txBox="1"/>
          <p:nvPr/>
        </p:nvSpPr>
        <p:spPr>
          <a:xfrm>
            <a:off x="7376565" y="4280942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B8F633F-0F00-46FA-B27D-BF1F1BC7CD18}"/>
              </a:ext>
            </a:extLst>
          </p:cNvPr>
          <p:cNvSpPr/>
          <p:nvPr/>
        </p:nvSpPr>
        <p:spPr>
          <a:xfrm>
            <a:off x="7517082" y="820484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4779AFD-06BC-4097-8D0C-7C224CCBAD59}"/>
              </a:ext>
            </a:extLst>
          </p:cNvPr>
          <p:cNvSpPr/>
          <p:nvPr/>
        </p:nvSpPr>
        <p:spPr>
          <a:xfrm>
            <a:off x="7401540" y="3457575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1699515-2061-404D-BC88-752D5B64218A}"/>
              </a:ext>
            </a:extLst>
          </p:cNvPr>
          <p:cNvSpPr/>
          <p:nvPr/>
        </p:nvSpPr>
        <p:spPr>
          <a:xfrm>
            <a:off x="8045946" y="4336940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138D36-DB53-4B9C-B67B-4437FFBC82CA}"/>
              </a:ext>
            </a:extLst>
          </p:cNvPr>
          <p:cNvSpPr txBox="1"/>
          <p:nvPr/>
        </p:nvSpPr>
        <p:spPr>
          <a:xfrm>
            <a:off x="7488733" y="168010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6B47EE0-22A5-4276-9D8B-EC18CF4DAE4C}"/>
              </a:ext>
            </a:extLst>
          </p:cNvPr>
          <p:cNvSpPr/>
          <p:nvPr/>
        </p:nvSpPr>
        <p:spPr>
          <a:xfrm>
            <a:off x="8213936" y="1701147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36B880-F2B1-4A08-B1EB-C752D3B5A201}"/>
              </a:ext>
            </a:extLst>
          </p:cNvPr>
          <p:cNvSpPr txBox="1"/>
          <p:nvPr/>
        </p:nvSpPr>
        <p:spPr>
          <a:xfrm>
            <a:off x="7468412" y="2520977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5B353C3-EB49-4D7C-BAA9-1DAF66B26676}"/>
              </a:ext>
            </a:extLst>
          </p:cNvPr>
          <p:cNvSpPr/>
          <p:nvPr/>
        </p:nvSpPr>
        <p:spPr>
          <a:xfrm>
            <a:off x="7484189" y="2546117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209D82-46CD-47B6-96DF-7E958C482C06}"/>
              </a:ext>
            </a:extLst>
          </p:cNvPr>
          <p:cNvSpPr txBox="1"/>
          <p:nvPr/>
        </p:nvSpPr>
        <p:spPr>
          <a:xfrm>
            <a:off x="7376565" y="5139739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B803B3B-6976-45E9-B1C4-AF160AD58FE1}"/>
              </a:ext>
            </a:extLst>
          </p:cNvPr>
          <p:cNvSpPr/>
          <p:nvPr/>
        </p:nvSpPr>
        <p:spPr>
          <a:xfrm>
            <a:off x="7327820" y="5145300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DDBC3409-F95B-4B07-974D-25399DA1D6F3}"/>
              </a:ext>
            </a:extLst>
          </p:cNvPr>
          <p:cNvSpPr txBox="1">
            <a:spLocks/>
          </p:cNvSpPr>
          <p:nvPr/>
        </p:nvSpPr>
        <p:spPr>
          <a:xfrm>
            <a:off x="188197" y="170411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4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4 - 1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221BFF91-135E-497D-A190-C611BD184A8A}"/>
              </a:ext>
            </a:extLst>
          </p:cNvPr>
          <p:cNvSpPr txBox="1">
            <a:spLocks/>
          </p:cNvSpPr>
          <p:nvPr/>
        </p:nvSpPr>
        <p:spPr>
          <a:xfrm>
            <a:off x="232165" y="256319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5 + +1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5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ED2085F3-E4FE-456A-B07E-90E642723873}"/>
              </a:ext>
            </a:extLst>
          </p:cNvPr>
          <p:cNvSpPr txBox="1">
            <a:spLocks/>
          </p:cNvSpPr>
          <p:nvPr/>
        </p:nvSpPr>
        <p:spPr>
          <a:xfrm>
            <a:off x="243181" y="344107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5 -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5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C0EDF89-D2AD-4390-A5EF-D3844016490F}"/>
              </a:ext>
            </a:extLst>
          </p:cNvPr>
          <p:cNvSpPr txBox="1">
            <a:spLocks/>
          </p:cNvSpPr>
          <p:nvPr/>
        </p:nvSpPr>
        <p:spPr>
          <a:xfrm>
            <a:off x="269421" y="4325979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6 -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6 - 1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3B85074E-D05B-4345-925D-3D58756670C4}"/>
              </a:ext>
            </a:extLst>
          </p:cNvPr>
          <p:cNvSpPr txBox="1">
            <a:spLocks/>
          </p:cNvSpPr>
          <p:nvPr/>
        </p:nvSpPr>
        <p:spPr>
          <a:xfrm>
            <a:off x="279827" y="5166055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7 - -1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7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984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557535" y="95987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273FAA8-5C6C-4C80-A55F-4677D57355E9}"/>
              </a:ext>
            </a:extLst>
          </p:cNvPr>
          <p:cNvSpPr txBox="1">
            <a:spLocks/>
          </p:cNvSpPr>
          <p:nvPr/>
        </p:nvSpPr>
        <p:spPr>
          <a:xfrm>
            <a:off x="188197" y="977202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-1 -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63E77-2115-4986-9EFC-5AB59E522360}"/>
              </a:ext>
            </a:extLst>
          </p:cNvPr>
          <p:cNvSpPr txBox="1"/>
          <p:nvPr/>
        </p:nvSpPr>
        <p:spPr>
          <a:xfrm>
            <a:off x="7654631" y="171253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7F343E9E-D303-4DCC-8B43-73D4B6489ED2}"/>
              </a:ext>
            </a:extLst>
          </p:cNvPr>
          <p:cNvSpPr txBox="1">
            <a:spLocks/>
          </p:cNvSpPr>
          <p:nvPr/>
        </p:nvSpPr>
        <p:spPr>
          <a:xfrm>
            <a:off x="188197" y="173315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-2 -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DC54378-3E0D-47E4-B46A-6372352A347B}"/>
              </a:ext>
            </a:extLst>
          </p:cNvPr>
          <p:cNvSpPr txBox="1">
            <a:spLocks/>
          </p:cNvSpPr>
          <p:nvPr/>
        </p:nvSpPr>
        <p:spPr>
          <a:xfrm>
            <a:off x="111382" y="2567270"/>
            <a:ext cx="8309853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different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-2 - 1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AF44D2-F0F4-40C0-ACF3-5E3BE83DA32C}"/>
              </a:ext>
            </a:extLst>
          </p:cNvPr>
          <p:cNvSpPr txBox="1"/>
          <p:nvPr/>
        </p:nvSpPr>
        <p:spPr>
          <a:xfrm>
            <a:off x="7772625" y="2487133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F5C9647-7EC1-44E7-ABA5-C5FC57C129AF}"/>
              </a:ext>
            </a:extLst>
          </p:cNvPr>
          <p:cNvSpPr txBox="1">
            <a:spLocks/>
          </p:cNvSpPr>
          <p:nvPr/>
        </p:nvSpPr>
        <p:spPr>
          <a:xfrm>
            <a:off x="177769" y="423766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AC0CBF-C165-4B22-A22D-18AA7063183F}"/>
              </a:ext>
            </a:extLst>
          </p:cNvPr>
          <p:cNvSpPr txBox="1"/>
          <p:nvPr/>
        </p:nvSpPr>
        <p:spPr>
          <a:xfrm>
            <a:off x="7549619" y="4154194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89346" y="5023403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-3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-3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557535" y="4974832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5919E9DE-F68D-4800-BE65-6F206F561982}"/>
              </a:ext>
            </a:extLst>
          </p:cNvPr>
          <p:cNvSpPr txBox="1">
            <a:spLocks/>
          </p:cNvSpPr>
          <p:nvPr/>
        </p:nvSpPr>
        <p:spPr>
          <a:xfrm>
            <a:off x="177769" y="3396632"/>
            <a:ext cx="7554843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(+1)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DE4EE1-F722-428D-B394-7BD98841BD76}"/>
              </a:ext>
            </a:extLst>
          </p:cNvPr>
          <p:cNvSpPr txBox="1"/>
          <p:nvPr/>
        </p:nvSpPr>
        <p:spPr>
          <a:xfrm>
            <a:off x="7812361" y="3358719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89346" y="5872389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-4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-4 - 1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528201" y="5831695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</p:spTree>
    <p:extLst>
      <p:ext uri="{BB962C8B-B14F-4D97-AF65-F5344CB8AC3E}">
        <p14:creationId xmlns:p14="http://schemas.microsoft.com/office/powerpoint/2010/main" val="239612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557535" y="95987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5B5F6A6-59F9-4F9F-B3C9-4D6DC53FB6AF}"/>
              </a:ext>
            </a:extLst>
          </p:cNvPr>
          <p:cNvSpPr/>
          <p:nvPr/>
        </p:nvSpPr>
        <p:spPr>
          <a:xfrm>
            <a:off x="7582021" y="957352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273FAA8-5C6C-4C80-A55F-4677D57355E9}"/>
              </a:ext>
            </a:extLst>
          </p:cNvPr>
          <p:cNvSpPr txBox="1">
            <a:spLocks/>
          </p:cNvSpPr>
          <p:nvPr/>
        </p:nvSpPr>
        <p:spPr>
          <a:xfrm>
            <a:off x="188197" y="977202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-1 -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963E77-2115-4986-9EFC-5AB59E522360}"/>
              </a:ext>
            </a:extLst>
          </p:cNvPr>
          <p:cNvSpPr txBox="1"/>
          <p:nvPr/>
        </p:nvSpPr>
        <p:spPr>
          <a:xfrm>
            <a:off x="7654631" y="171253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FE945B-0358-45A2-A1E3-284AF55A9AE8}"/>
              </a:ext>
            </a:extLst>
          </p:cNvPr>
          <p:cNvSpPr/>
          <p:nvPr/>
        </p:nvSpPr>
        <p:spPr>
          <a:xfrm>
            <a:off x="7645048" y="1746890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7F343E9E-D303-4DCC-8B43-73D4B6489ED2}"/>
              </a:ext>
            </a:extLst>
          </p:cNvPr>
          <p:cNvSpPr txBox="1">
            <a:spLocks/>
          </p:cNvSpPr>
          <p:nvPr/>
        </p:nvSpPr>
        <p:spPr>
          <a:xfrm>
            <a:off x="188197" y="1733154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-2 -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DC54378-3E0D-47E4-B46A-6372352A347B}"/>
              </a:ext>
            </a:extLst>
          </p:cNvPr>
          <p:cNvSpPr txBox="1">
            <a:spLocks/>
          </p:cNvSpPr>
          <p:nvPr/>
        </p:nvSpPr>
        <p:spPr>
          <a:xfrm>
            <a:off x="111382" y="2567270"/>
            <a:ext cx="8309853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(-1)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different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-2 - 1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AF44D2-F0F4-40C0-ACF3-5E3BE83DA32C}"/>
              </a:ext>
            </a:extLst>
          </p:cNvPr>
          <p:cNvSpPr txBox="1"/>
          <p:nvPr/>
        </p:nvSpPr>
        <p:spPr>
          <a:xfrm>
            <a:off x="7772625" y="2487133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2B5294-1BE5-412C-BD5C-6FA12538B243}"/>
              </a:ext>
            </a:extLst>
          </p:cNvPr>
          <p:cNvSpPr/>
          <p:nvPr/>
        </p:nvSpPr>
        <p:spPr>
          <a:xfrm>
            <a:off x="7654630" y="2504759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F5C9647-7EC1-44E7-ABA5-C5FC57C129AF}"/>
              </a:ext>
            </a:extLst>
          </p:cNvPr>
          <p:cNvSpPr txBox="1">
            <a:spLocks/>
          </p:cNvSpPr>
          <p:nvPr/>
        </p:nvSpPr>
        <p:spPr>
          <a:xfrm>
            <a:off x="177769" y="4237668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AC0CBF-C165-4B22-A22D-18AA7063183F}"/>
              </a:ext>
            </a:extLst>
          </p:cNvPr>
          <p:cNvSpPr txBox="1"/>
          <p:nvPr/>
        </p:nvSpPr>
        <p:spPr>
          <a:xfrm>
            <a:off x="7549619" y="4154194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0D88C32-B4CA-414C-B9EA-E8C35F7D0631}"/>
              </a:ext>
            </a:extLst>
          </p:cNvPr>
          <p:cNvSpPr/>
          <p:nvPr/>
        </p:nvSpPr>
        <p:spPr>
          <a:xfrm>
            <a:off x="7528201" y="4166866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89346" y="5023403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-3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-3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557535" y="4974832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E1BCDC5-D7AB-43FB-9783-552A9E2D7C07}"/>
              </a:ext>
            </a:extLst>
          </p:cNvPr>
          <p:cNvSpPr/>
          <p:nvPr/>
        </p:nvSpPr>
        <p:spPr>
          <a:xfrm>
            <a:off x="7496805" y="5010822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5919E9DE-F68D-4800-BE65-6F206F561982}"/>
              </a:ext>
            </a:extLst>
          </p:cNvPr>
          <p:cNvSpPr txBox="1">
            <a:spLocks/>
          </p:cNvSpPr>
          <p:nvPr/>
        </p:nvSpPr>
        <p:spPr>
          <a:xfrm>
            <a:off x="177769" y="3396632"/>
            <a:ext cx="7554843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-2 + (+1)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(+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-2 + 1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6DE4EE1-F722-428D-B394-7BD98841BD76}"/>
              </a:ext>
            </a:extLst>
          </p:cNvPr>
          <p:cNvSpPr txBox="1"/>
          <p:nvPr/>
        </p:nvSpPr>
        <p:spPr>
          <a:xfrm>
            <a:off x="7812361" y="3358719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D7CE648-7B0B-4858-9765-9974A7FAAAF2}"/>
              </a:ext>
            </a:extLst>
          </p:cNvPr>
          <p:cNvSpPr/>
          <p:nvPr/>
        </p:nvSpPr>
        <p:spPr>
          <a:xfrm>
            <a:off x="7777425" y="3384455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89346" y="5872389"/>
            <a:ext cx="717866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-4 + 1 	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-4 - 1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528201" y="5831695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E1BCDC5-D7AB-43FB-9783-552A9E2D7C07}"/>
              </a:ext>
            </a:extLst>
          </p:cNvPr>
          <p:cNvSpPr/>
          <p:nvPr/>
        </p:nvSpPr>
        <p:spPr>
          <a:xfrm>
            <a:off x="8165518" y="5845751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730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261329" y="4942667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273FAA8-5C6C-4C80-A55F-4677D57355E9}"/>
              </a:ext>
            </a:extLst>
          </p:cNvPr>
          <p:cNvSpPr txBox="1">
            <a:spLocks/>
          </p:cNvSpPr>
          <p:nvPr/>
        </p:nvSpPr>
        <p:spPr>
          <a:xfrm>
            <a:off x="167099" y="4412001"/>
            <a:ext cx="7911162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-10 - (-10)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56094" y="5536947"/>
            <a:ext cx="764253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337754" y="593499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B40BD1C-9995-48BA-BB5C-F9572F4658AC}"/>
              </a:ext>
            </a:extLst>
          </p:cNvPr>
          <p:cNvSpPr txBox="1">
            <a:spLocks/>
          </p:cNvSpPr>
          <p:nvPr/>
        </p:nvSpPr>
        <p:spPr>
          <a:xfrm>
            <a:off x="156094" y="2255129"/>
            <a:ext cx="7908400" cy="610818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10 - +10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different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A28B95-21E8-4FB2-A65D-92ED1D6554B4}"/>
              </a:ext>
            </a:extLst>
          </p:cNvPr>
          <p:cNvSpPr txBox="1"/>
          <p:nvPr/>
        </p:nvSpPr>
        <p:spPr>
          <a:xfrm>
            <a:off x="7187122" y="2645072"/>
            <a:ext cx="172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651346F-1C19-43A1-B10D-7108CCFA119E}"/>
              </a:ext>
            </a:extLst>
          </p:cNvPr>
          <p:cNvSpPr txBox="1"/>
          <p:nvPr/>
        </p:nvSpPr>
        <p:spPr>
          <a:xfrm>
            <a:off x="7299313" y="1614491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ED2085F3-E4FE-456A-B07E-90E642723873}"/>
              </a:ext>
            </a:extLst>
          </p:cNvPr>
          <p:cNvSpPr txBox="1">
            <a:spLocks/>
          </p:cNvSpPr>
          <p:nvPr/>
        </p:nvSpPr>
        <p:spPr>
          <a:xfrm>
            <a:off x="156094" y="1266452"/>
            <a:ext cx="7400511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10 - -10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4B40BD1C-9995-48BA-BB5C-F9572F4658AC}"/>
              </a:ext>
            </a:extLst>
          </p:cNvPr>
          <p:cNvSpPr txBox="1">
            <a:spLocks/>
          </p:cNvSpPr>
          <p:nvPr/>
        </p:nvSpPr>
        <p:spPr>
          <a:xfrm>
            <a:off x="167099" y="3247622"/>
            <a:ext cx="7908400" cy="610818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+ +10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163633" y="3646086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</p:spTree>
    <p:extLst>
      <p:ext uri="{BB962C8B-B14F-4D97-AF65-F5344CB8AC3E}">
        <p14:creationId xmlns:p14="http://schemas.microsoft.com/office/powerpoint/2010/main" val="203517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261329" y="4942667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5B5F6A6-59F9-4F9F-B3C9-4D6DC53FB6AF}"/>
              </a:ext>
            </a:extLst>
          </p:cNvPr>
          <p:cNvSpPr/>
          <p:nvPr/>
        </p:nvSpPr>
        <p:spPr>
          <a:xfrm>
            <a:off x="7268712" y="4942667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273FAA8-5C6C-4C80-A55F-4677D57355E9}"/>
              </a:ext>
            </a:extLst>
          </p:cNvPr>
          <p:cNvSpPr txBox="1">
            <a:spLocks/>
          </p:cNvSpPr>
          <p:nvPr/>
        </p:nvSpPr>
        <p:spPr>
          <a:xfrm>
            <a:off x="167099" y="4412001"/>
            <a:ext cx="7911162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-10 - (-10)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-)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E4D463B-78DF-4B63-BB7A-1E9DE01CC1A5}"/>
              </a:ext>
            </a:extLst>
          </p:cNvPr>
          <p:cNvSpPr txBox="1">
            <a:spLocks/>
          </p:cNvSpPr>
          <p:nvPr/>
        </p:nvSpPr>
        <p:spPr>
          <a:xfrm>
            <a:off x="156094" y="5536947"/>
            <a:ext cx="7642539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There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touching signs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-10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9CAB28B-8EF8-4299-BA26-DB4EC36FABDA}"/>
              </a:ext>
            </a:extLst>
          </p:cNvPr>
          <p:cNvSpPr txBox="1"/>
          <p:nvPr/>
        </p:nvSpPr>
        <p:spPr>
          <a:xfrm>
            <a:off x="7337754" y="5934998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E1BCDC5-D7AB-43FB-9783-552A9E2D7C07}"/>
              </a:ext>
            </a:extLst>
          </p:cNvPr>
          <p:cNvSpPr/>
          <p:nvPr/>
        </p:nvSpPr>
        <p:spPr>
          <a:xfrm>
            <a:off x="7277024" y="5970988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B40BD1C-9995-48BA-BB5C-F9572F4658AC}"/>
              </a:ext>
            </a:extLst>
          </p:cNvPr>
          <p:cNvSpPr txBox="1">
            <a:spLocks/>
          </p:cNvSpPr>
          <p:nvPr/>
        </p:nvSpPr>
        <p:spPr>
          <a:xfrm>
            <a:off x="156094" y="2255129"/>
            <a:ext cx="7908400" cy="610818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10 - +10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different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A28B95-21E8-4FB2-A65D-92ED1D6554B4}"/>
              </a:ext>
            </a:extLst>
          </p:cNvPr>
          <p:cNvSpPr txBox="1"/>
          <p:nvPr/>
        </p:nvSpPr>
        <p:spPr>
          <a:xfrm>
            <a:off x="7187122" y="2645072"/>
            <a:ext cx="172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29EEA93-4F59-4936-9CF9-530D4B06BD48}"/>
              </a:ext>
            </a:extLst>
          </p:cNvPr>
          <p:cNvSpPr/>
          <p:nvPr/>
        </p:nvSpPr>
        <p:spPr>
          <a:xfrm>
            <a:off x="7919614" y="2681531"/>
            <a:ext cx="878760" cy="4252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651346F-1C19-43A1-B10D-7108CCFA119E}"/>
              </a:ext>
            </a:extLst>
          </p:cNvPr>
          <p:cNvSpPr txBox="1"/>
          <p:nvPr/>
        </p:nvSpPr>
        <p:spPr>
          <a:xfrm>
            <a:off x="7299313" y="1614491"/>
            <a:ext cx="209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4779AFD-06BC-4097-8D0C-7C224CCBAD59}"/>
              </a:ext>
            </a:extLst>
          </p:cNvPr>
          <p:cNvSpPr/>
          <p:nvPr/>
        </p:nvSpPr>
        <p:spPr>
          <a:xfrm>
            <a:off x="7299312" y="1649921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ED2085F3-E4FE-456A-B07E-90E642723873}"/>
              </a:ext>
            </a:extLst>
          </p:cNvPr>
          <p:cNvSpPr txBox="1">
            <a:spLocks/>
          </p:cNvSpPr>
          <p:nvPr/>
        </p:nvSpPr>
        <p:spPr>
          <a:xfrm>
            <a:off x="156094" y="1266452"/>
            <a:ext cx="7400511" cy="358631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10 - -10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(-  -)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4B40BD1C-9995-48BA-BB5C-F9572F4658AC}"/>
              </a:ext>
            </a:extLst>
          </p:cNvPr>
          <p:cNvSpPr txBox="1">
            <a:spLocks/>
          </p:cNvSpPr>
          <p:nvPr/>
        </p:nvSpPr>
        <p:spPr>
          <a:xfrm>
            <a:off x="167099" y="3247622"/>
            <a:ext cx="7908400" cy="610818"/>
          </a:xfrm>
          <a:prstGeom prst="rect">
            <a:avLst/>
          </a:prstGeom>
        </p:spPr>
        <p:txBody>
          <a:bodyPr vert="horz" lIns="68580" tIns="34291" rIns="68580" bIns="3429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10 + +10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Touching signs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(- +)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are </a:t>
            </a:r>
            <a:r>
              <a:rPr lang="en-GB" sz="2400" u="sng" dirty="0">
                <a:solidFill>
                  <a:prstClr val="black"/>
                </a:solidFill>
                <a:latin typeface="Calibri"/>
              </a:rPr>
              <a:t>same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so the sum is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10 + 10 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A4B407B-1D24-40E1-B3F2-DBAE45CE2725}"/>
              </a:ext>
            </a:extLst>
          </p:cNvPr>
          <p:cNvSpPr txBox="1"/>
          <p:nvPr/>
        </p:nvSpPr>
        <p:spPr>
          <a:xfrm>
            <a:off x="7163633" y="3646086"/>
            <a:ext cx="209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GB" sz="2400" dirty="0">
                <a:solidFill>
                  <a:prstClr val="black"/>
                </a:solidFill>
                <a:latin typeface="Calibri"/>
              </a:rPr>
              <a:t>True/False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5B5F6A6-59F9-4F9F-B3C9-4D6DC53FB6AF}"/>
              </a:ext>
            </a:extLst>
          </p:cNvPr>
          <p:cNvSpPr/>
          <p:nvPr/>
        </p:nvSpPr>
        <p:spPr>
          <a:xfrm>
            <a:off x="7187122" y="3677654"/>
            <a:ext cx="776187" cy="433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GB" sz="2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01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6" grpId="0" animBg="1"/>
      <p:bldP spid="48" grpId="0" animBg="1"/>
      <p:bldP spid="50" grpId="0" animBg="1"/>
      <p:bldP spid="5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1085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Office Theme</vt:lpstr>
      <vt:lpstr>Negative Numbers: Touching Signs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Mitchinson</dc:creator>
  <cp:lastModifiedBy>Graeme Mitchinson</cp:lastModifiedBy>
  <cp:revision>11</cp:revision>
  <dcterms:created xsi:type="dcterms:W3CDTF">2020-09-17T09:43:32Z</dcterms:created>
  <dcterms:modified xsi:type="dcterms:W3CDTF">2020-12-11T13:33:17Z</dcterms:modified>
</cp:coreProperties>
</file>