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0"/>
  </p:notesMasterIdLst>
  <p:sldIdLst>
    <p:sldId id="327" r:id="rId3"/>
    <p:sldId id="328" r:id="rId4"/>
    <p:sldId id="315" r:id="rId5"/>
    <p:sldId id="331" r:id="rId6"/>
    <p:sldId id="329" r:id="rId7"/>
    <p:sldId id="330" r:id="rId8"/>
    <p:sldId id="32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4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1" autoAdjust="0"/>
    <p:restoredTop sz="95153"/>
  </p:normalViewPr>
  <p:slideViewPr>
    <p:cSldViewPr snapToGrid="0">
      <p:cViewPr varScale="1">
        <p:scale>
          <a:sx n="115" d="100"/>
          <a:sy n="115" d="100"/>
        </p:scale>
        <p:origin x="7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A236D-FB95-5440-930E-9DD6DEE2B8AA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2217-4D29-CC4C-9EB2-F66D53F8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0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44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0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8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03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8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58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161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4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01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645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53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52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22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726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26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75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9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7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6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5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58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4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7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61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272" y="183459"/>
            <a:ext cx="7481454" cy="1040148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Probability adds to one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1782147" y="2024774"/>
            <a:ext cx="1887877" cy="2950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en-GB" sz="3200" dirty="0">
                <a:solidFill>
                  <a:prstClr val="white"/>
                </a:solidFill>
                <a:latin typeface="Calibri Light" panose="020F0302020204030204"/>
              </a:rPr>
              <a:t>True/false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3460516" y="2024774"/>
            <a:ext cx="1887877" cy="2950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en-GB" sz="3200" dirty="0">
                <a:solidFill>
                  <a:prstClr val="white"/>
                </a:solidFill>
                <a:latin typeface="Calibri Light" panose="020F0302020204030204"/>
              </a:rPr>
              <a:t>Reflect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5138884" y="2024774"/>
            <a:ext cx="1887877" cy="2950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en-GB" sz="32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463" y="2399140"/>
            <a:ext cx="1029860" cy="10298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41" y="2461455"/>
            <a:ext cx="1029860" cy="10298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951" y="2493589"/>
            <a:ext cx="780129" cy="7801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631055" y="5938405"/>
            <a:ext cx="1539108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350" dirty="0">
                <a:solidFill>
                  <a:srgbClr val="00B050"/>
                </a:solidFill>
                <a:latin typeface="Calibri" panose="020F0502020204030204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3255694"/>
                  </p:ext>
                </p:extLst>
              </p:nvPr>
            </p:nvGraphicFramePr>
            <p:xfrm>
              <a:off x="2392811" y="3991186"/>
              <a:ext cx="4358377" cy="18351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782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2103595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2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Win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2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Lose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n>
                                          <a:solidFill>
                                            <a:schemeClr val="bg1"/>
                                          </a:solidFill>
                                        </a:ln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3255694"/>
                  </p:ext>
                </p:extLst>
              </p:nvPr>
            </p:nvGraphicFramePr>
            <p:xfrm>
              <a:off x="2392811" y="3991186"/>
              <a:ext cx="4358377" cy="18351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4782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2103595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2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Win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GB" sz="2800" dirty="0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bg1"/>
                              </a:solidFill>
                            </a:rPr>
                            <a:t>Lose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8902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811" t="-107483" r="-95135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07803" t="-107483" r="-1734" b="-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9873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5399" y="474054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1402658"/>
                  </p:ext>
                </p:extLst>
              </p:nvPr>
            </p:nvGraphicFramePr>
            <p:xfrm>
              <a:off x="405399" y="474054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7303" t="-73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5399" y="2039959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1120863"/>
                  </p:ext>
                </p:extLst>
              </p:nvPr>
            </p:nvGraphicFramePr>
            <p:xfrm>
              <a:off x="405399" y="2039959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6" t="-72000" r="-94737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303" t="-72000" r="-112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5399" y="3605864"/>
              <a:ext cx="2237869" cy="10015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394771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1415375"/>
                  </p:ext>
                </p:extLst>
              </p:nvPr>
            </p:nvGraphicFramePr>
            <p:xfrm>
              <a:off x="405399" y="3605864"/>
              <a:ext cx="2237869" cy="10015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394771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26" t="-70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303" t="-70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5399" y="5159346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1911210"/>
                  </p:ext>
                </p:extLst>
              </p:nvPr>
            </p:nvGraphicFramePr>
            <p:xfrm>
              <a:off x="405399" y="5159346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6" t="-72000" r="-94737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7303" t="-72000" r="-112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86604" y="486477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8958405"/>
                  </p:ext>
                </p:extLst>
              </p:nvPr>
            </p:nvGraphicFramePr>
            <p:xfrm>
              <a:off x="4786604" y="486477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7303" t="-73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86604" y="2039959"/>
              <a:ext cx="2237869" cy="10213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606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9549481"/>
                  </p:ext>
                </p:extLst>
              </p:nvPr>
            </p:nvGraphicFramePr>
            <p:xfrm>
              <a:off x="4786604" y="2039959"/>
              <a:ext cx="2237869" cy="10213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6" t="-72277" r="-94737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7303" t="-72277" r="-1124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86604" y="3605864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9300821"/>
                  </p:ext>
                </p:extLst>
              </p:nvPr>
            </p:nvGraphicFramePr>
            <p:xfrm>
              <a:off x="4786604" y="3605864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7303" t="-73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86604" y="5159346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0697382"/>
                  </p:ext>
                </p:extLst>
              </p:nvPr>
            </p:nvGraphicFramePr>
            <p:xfrm>
              <a:off x="4786604" y="5159346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26" t="-72000" r="-94737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7303" t="-72000" r="-112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840379" y="77824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917965" y="227731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917965" y="3906597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840379" y="5394583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381899" y="794311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381899" y="227731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371536" y="391369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395241" y="5394583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</p:spTree>
    <p:extLst>
      <p:ext uri="{BB962C8B-B14F-4D97-AF65-F5344CB8AC3E}">
        <p14:creationId xmlns:p14="http://schemas.microsoft.com/office/powerpoint/2010/main" val="377866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1402658"/>
                  </p:ext>
                </p:extLst>
              </p:nvPr>
            </p:nvGraphicFramePr>
            <p:xfrm>
              <a:off x="405399" y="474054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1402658"/>
                  </p:ext>
                </p:extLst>
              </p:nvPr>
            </p:nvGraphicFramePr>
            <p:xfrm>
              <a:off x="405399" y="474054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7303" t="-73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1120863"/>
                  </p:ext>
                </p:extLst>
              </p:nvPr>
            </p:nvGraphicFramePr>
            <p:xfrm>
              <a:off x="405399" y="2039959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1120863"/>
                  </p:ext>
                </p:extLst>
              </p:nvPr>
            </p:nvGraphicFramePr>
            <p:xfrm>
              <a:off x="405399" y="2039959"/>
              <a:ext cx="2237869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6" t="-72000" r="-94737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303" t="-72000" r="-112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1415375"/>
                  </p:ext>
                </p:extLst>
              </p:nvPr>
            </p:nvGraphicFramePr>
            <p:xfrm>
              <a:off x="405399" y="3605864"/>
              <a:ext cx="2237869" cy="10015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394771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1415375"/>
                  </p:ext>
                </p:extLst>
              </p:nvPr>
            </p:nvGraphicFramePr>
            <p:xfrm>
              <a:off x="405399" y="3605864"/>
              <a:ext cx="2237869" cy="10015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394771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26" t="-70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303" t="-70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1911210"/>
                  </p:ext>
                </p:extLst>
              </p:nvPr>
            </p:nvGraphicFramePr>
            <p:xfrm>
              <a:off x="405399" y="5159346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1911210"/>
                  </p:ext>
                </p:extLst>
              </p:nvPr>
            </p:nvGraphicFramePr>
            <p:xfrm>
              <a:off x="405399" y="5159346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6" t="-72000" r="-94737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7303" t="-72000" r="-112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8958405"/>
                  </p:ext>
                </p:extLst>
              </p:nvPr>
            </p:nvGraphicFramePr>
            <p:xfrm>
              <a:off x="4786604" y="486477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8958405"/>
                  </p:ext>
                </p:extLst>
              </p:nvPr>
            </p:nvGraphicFramePr>
            <p:xfrm>
              <a:off x="4786604" y="486477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7303" t="-73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9549481"/>
                  </p:ext>
                </p:extLst>
              </p:nvPr>
            </p:nvGraphicFramePr>
            <p:xfrm>
              <a:off x="4786604" y="2039959"/>
              <a:ext cx="2237869" cy="10213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606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9549481"/>
                  </p:ext>
                </p:extLst>
              </p:nvPr>
            </p:nvGraphicFramePr>
            <p:xfrm>
              <a:off x="4786604" y="2039959"/>
              <a:ext cx="2237869" cy="10213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6" t="-72277" r="-94737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7303" t="-72277" r="-1124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9300821"/>
                  </p:ext>
                </p:extLst>
              </p:nvPr>
            </p:nvGraphicFramePr>
            <p:xfrm>
              <a:off x="4786604" y="3605864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9300821"/>
                  </p:ext>
                </p:extLst>
              </p:nvPr>
            </p:nvGraphicFramePr>
            <p:xfrm>
              <a:off x="4786604" y="3605864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7303" t="-73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0697382"/>
                  </p:ext>
                </p:extLst>
              </p:nvPr>
            </p:nvGraphicFramePr>
            <p:xfrm>
              <a:off x="4786604" y="5159346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0697382"/>
                  </p:ext>
                </p:extLst>
              </p:nvPr>
            </p:nvGraphicFramePr>
            <p:xfrm>
              <a:off x="4786604" y="5159346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26" t="-72000" r="-94737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7303" t="-72000" r="-112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840379" y="77824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C68C177-5420-4DBC-96B8-29006E8A55F9}"/>
              </a:ext>
            </a:extLst>
          </p:cNvPr>
          <p:cNvSpPr/>
          <p:nvPr/>
        </p:nvSpPr>
        <p:spPr>
          <a:xfrm>
            <a:off x="2714256" y="682876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349B51-CCF6-4BF7-B4A4-90A16FCA1B8A}"/>
              </a:ext>
            </a:extLst>
          </p:cNvPr>
          <p:cNvSpPr txBox="1"/>
          <p:nvPr/>
        </p:nvSpPr>
        <p:spPr>
          <a:xfrm>
            <a:off x="2840379" y="2358231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F2651AC-32E8-4524-847A-BB4AFC63BE32}"/>
              </a:ext>
            </a:extLst>
          </p:cNvPr>
          <p:cNvSpPr/>
          <p:nvPr/>
        </p:nvSpPr>
        <p:spPr>
          <a:xfrm>
            <a:off x="2714256" y="2262859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DF745F-4CE4-4A35-95CC-2AA973A1D705}"/>
              </a:ext>
            </a:extLst>
          </p:cNvPr>
          <p:cNvSpPr txBox="1"/>
          <p:nvPr/>
        </p:nvSpPr>
        <p:spPr>
          <a:xfrm>
            <a:off x="2840379" y="3817741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9DD44C8-64C5-4F83-900C-63AAA38980B8}"/>
              </a:ext>
            </a:extLst>
          </p:cNvPr>
          <p:cNvSpPr/>
          <p:nvPr/>
        </p:nvSpPr>
        <p:spPr>
          <a:xfrm>
            <a:off x="3609617" y="3699492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37C745-0789-4197-BD4D-1F87C682B67F}"/>
              </a:ext>
            </a:extLst>
          </p:cNvPr>
          <p:cNvSpPr txBox="1"/>
          <p:nvPr/>
        </p:nvSpPr>
        <p:spPr>
          <a:xfrm>
            <a:off x="2840379" y="54669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F1FB23D-F4B8-4367-A5E4-FF4C259E9A12}"/>
              </a:ext>
            </a:extLst>
          </p:cNvPr>
          <p:cNvSpPr/>
          <p:nvPr/>
        </p:nvSpPr>
        <p:spPr>
          <a:xfrm>
            <a:off x="2768759" y="5359057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0E83A1-A59F-4F52-A7E4-454117F81DE7}"/>
              </a:ext>
            </a:extLst>
          </p:cNvPr>
          <p:cNvSpPr txBox="1"/>
          <p:nvPr/>
        </p:nvSpPr>
        <p:spPr>
          <a:xfrm>
            <a:off x="7423521" y="77824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EC17289-B1AD-4D07-8DAB-E7373CDC2205}"/>
              </a:ext>
            </a:extLst>
          </p:cNvPr>
          <p:cNvSpPr/>
          <p:nvPr/>
        </p:nvSpPr>
        <p:spPr>
          <a:xfrm>
            <a:off x="8230459" y="641985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398210-AA11-4A6F-B746-60D02789A8E5}"/>
              </a:ext>
            </a:extLst>
          </p:cNvPr>
          <p:cNvSpPr txBox="1"/>
          <p:nvPr/>
        </p:nvSpPr>
        <p:spPr>
          <a:xfrm>
            <a:off x="7423521" y="2351576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ADE8417-1936-4997-A00A-0A9BC184EA7C}"/>
              </a:ext>
            </a:extLst>
          </p:cNvPr>
          <p:cNvSpPr/>
          <p:nvPr/>
        </p:nvSpPr>
        <p:spPr>
          <a:xfrm>
            <a:off x="7297398" y="2256204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231C49-C5F7-451B-8B02-5B3F0504C0ED}"/>
              </a:ext>
            </a:extLst>
          </p:cNvPr>
          <p:cNvSpPr txBox="1"/>
          <p:nvPr/>
        </p:nvSpPr>
        <p:spPr>
          <a:xfrm>
            <a:off x="7423521" y="3845322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8A23088-DA13-46EC-B455-F133E93E4D04}"/>
              </a:ext>
            </a:extLst>
          </p:cNvPr>
          <p:cNvSpPr/>
          <p:nvPr/>
        </p:nvSpPr>
        <p:spPr>
          <a:xfrm>
            <a:off x="8223596" y="3698536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BA5D14-9BCF-4074-8354-56AF693C0F6C}"/>
              </a:ext>
            </a:extLst>
          </p:cNvPr>
          <p:cNvSpPr txBox="1"/>
          <p:nvPr/>
        </p:nvSpPr>
        <p:spPr>
          <a:xfrm>
            <a:off x="7423521" y="546698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3DEA70F-BB35-436C-8F2B-06F075E6C998}"/>
              </a:ext>
            </a:extLst>
          </p:cNvPr>
          <p:cNvSpPr/>
          <p:nvPr/>
        </p:nvSpPr>
        <p:spPr>
          <a:xfrm>
            <a:off x="7297398" y="5371608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21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0043" y="464435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0048287"/>
                  </p:ext>
                </p:extLst>
              </p:nvPr>
            </p:nvGraphicFramePr>
            <p:xfrm>
              <a:off x="170043" y="464435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6" t="-72000" r="-95263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7303" t="-72000" r="-168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0043" y="2038544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4872553"/>
                  </p:ext>
                </p:extLst>
              </p:nvPr>
            </p:nvGraphicFramePr>
            <p:xfrm>
              <a:off x="170043" y="2038544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6" t="-73000" r="-95263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303" t="-73000" r="-168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5363997"/>
                  </p:ext>
                </p:extLst>
              </p:nvPr>
            </p:nvGraphicFramePr>
            <p:xfrm>
              <a:off x="170042" y="3707050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5363997"/>
                  </p:ext>
                </p:extLst>
              </p:nvPr>
            </p:nvGraphicFramePr>
            <p:xfrm>
              <a:off x="170042" y="3707050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26" t="-72000" r="-95263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303" t="-72000" r="-168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6401859"/>
                  </p:ext>
                </p:extLst>
              </p:nvPr>
            </p:nvGraphicFramePr>
            <p:xfrm>
              <a:off x="170043" y="5281159"/>
              <a:ext cx="2237869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6401859"/>
                  </p:ext>
                </p:extLst>
              </p:nvPr>
            </p:nvGraphicFramePr>
            <p:xfrm>
              <a:off x="170043" y="5281159"/>
              <a:ext cx="2237869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6" t="-119672" r="-95263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7303" t="-119672" r="-168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3641251"/>
                  </p:ext>
                </p:extLst>
              </p:nvPr>
            </p:nvGraphicFramePr>
            <p:xfrm>
              <a:off x="4239798" y="464499"/>
              <a:ext cx="3495817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3641251"/>
                  </p:ext>
                </p:extLst>
              </p:nvPr>
            </p:nvGraphicFramePr>
            <p:xfrm>
              <a:off x="4239798" y="464499"/>
              <a:ext cx="3495817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00" t="-72000" r="-1885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7487" t="-72000" r="-101604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7487" t="-72000" r="-160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39798" y="2038608"/>
              <a:ext cx="3495817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7536355"/>
                  </p:ext>
                </p:extLst>
              </p:nvPr>
            </p:nvGraphicFramePr>
            <p:xfrm>
              <a:off x="4239798" y="2038608"/>
              <a:ext cx="3495817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00" t="-73000" r="-1885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7487" t="-73000" r="-101604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7487" t="-73000" r="-160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39797" y="3707050"/>
              <a:ext cx="3495817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4264186"/>
                  </p:ext>
                </p:extLst>
              </p:nvPr>
            </p:nvGraphicFramePr>
            <p:xfrm>
              <a:off x="4239797" y="3707050"/>
              <a:ext cx="3495817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00" t="-67925" r="-188500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7487" t="-67925" r="-101604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07487" t="-67925" r="-1604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39797" y="5281159"/>
              <a:ext cx="3495817" cy="10158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5425843"/>
                  </p:ext>
                </p:extLst>
              </p:nvPr>
            </p:nvGraphicFramePr>
            <p:xfrm>
              <a:off x="4239797" y="5281159"/>
              <a:ext cx="3495817" cy="10158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00" t="-72000" r="-188500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7487" t="-72000" r="-101604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07487" t="-72000" r="-160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840379" y="77824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619662" y="234637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626739" y="4014884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626739" y="547101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726648" y="772269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726648" y="239360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726648" y="4075560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726648" y="5557457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</p:spTree>
    <p:extLst>
      <p:ext uri="{BB962C8B-B14F-4D97-AF65-F5344CB8AC3E}">
        <p14:creationId xmlns:p14="http://schemas.microsoft.com/office/powerpoint/2010/main" val="191609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0043" y="464435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0048287"/>
                  </p:ext>
                </p:extLst>
              </p:nvPr>
            </p:nvGraphicFramePr>
            <p:xfrm>
              <a:off x="170043" y="464435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6" t="-72000" r="-95263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7303" t="-72000" r="-168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0043" y="2038544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4872553"/>
                  </p:ext>
                </p:extLst>
              </p:nvPr>
            </p:nvGraphicFramePr>
            <p:xfrm>
              <a:off x="170043" y="2038544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6" t="-73000" r="-95263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303" t="-73000" r="-168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5363997"/>
                  </p:ext>
                </p:extLst>
              </p:nvPr>
            </p:nvGraphicFramePr>
            <p:xfrm>
              <a:off x="170042" y="3707050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5363997"/>
                  </p:ext>
                </p:extLst>
              </p:nvPr>
            </p:nvGraphicFramePr>
            <p:xfrm>
              <a:off x="170042" y="3707050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26" t="-72000" r="-95263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303" t="-72000" r="-168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6401859"/>
                  </p:ext>
                </p:extLst>
              </p:nvPr>
            </p:nvGraphicFramePr>
            <p:xfrm>
              <a:off x="170043" y="5281159"/>
              <a:ext cx="2237869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6401859"/>
                  </p:ext>
                </p:extLst>
              </p:nvPr>
            </p:nvGraphicFramePr>
            <p:xfrm>
              <a:off x="170043" y="5281159"/>
              <a:ext cx="2237869" cy="7798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Lose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6" t="-119672" r="-95263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7303" t="-119672" r="-168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3641251"/>
                  </p:ext>
                </p:extLst>
              </p:nvPr>
            </p:nvGraphicFramePr>
            <p:xfrm>
              <a:off x="4239798" y="464499"/>
              <a:ext cx="3495817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3641251"/>
                  </p:ext>
                </p:extLst>
              </p:nvPr>
            </p:nvGraphicFramePr>
            <p:xfrm>
              <a:off x="4239798" y="464499"/>
              <a:ext cx="3495817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00" t="-72000" r="-1885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7487" t="-72000" r="-101604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7487" t="-72000" r="-160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39798" y="2038608"/>
              <a:ext cx="3495817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7536355"/>
                  </p:ext>
                </p:extLst>
              </p:nvPr>
            </p:nvGraphicFramePr>
            <p:xfrm>
              <a:off x="4239798" y="2038608"/>
              <a:ext cx="3495817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00" t="-73000" r="-1885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7487" t="-73000" r="-101604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7487" t="-73000" r="-160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39797" y="3707050"/>
              <a:ext cx="3495817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4264186"/>
                  </p:ext>
                </p:extLst>
              </p:nvPr>
            </p:nvGraphicFramePr>
            <p:xfrm>
              <a:off x="4239797" y="3707050"/>
              <a:ext cx="3495817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00" t="-67925" r="-188500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7487" t="-67925" r="-101604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07487" t="-67925" r="-1604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39797" y="5281159"/>
              <a:ext cx="3495817" cy="10158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5425843"/>
                  </p:ext>
                </p:extLst>
              </p:nvPr>
            </p:nvGraphicFramePr>
            <p:xfrm>
              <a:off x="4239797" y="5281159"/>
              <a:ext cx="3495817" cy="10158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Tea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Coffee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Water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00" t="-72000" r="-188500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7487" t="-72000" r="-101604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07487" t="-72000" r="-160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D0785CA-AC46-4FD0-B3CD-A704AFE575FA}"/>
              </a:ext>
            </a:extLst>
          </p:cNvPr>
          <p:cNvSpPr txBox="1"/>
          <p:nvPr/>
        </p:nvSpPr>
        <p:spPr>
          <a:xfrm>
            <a:off x="2475903" y="5597577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1EA966E-6143-48FE-919C-4D8FAABE223D}"/>
              </a:ext>
            </a:extLst>
          </p:cNvPr>
          <p:cNvSpPr/>
          <p:nvPr/>
        </p:nvSpPr>
        <p:spPr>
          <a:xfrm>
            <a:off x="2475903" y="5489654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14CE6D-8CB7-4FB7-A879-F546572B65F4}"/>
              </a:ext>
            </a:extLst>
          </p:cNvPr>
          <p:cNvSpPr txBox="1"/>
          <p:nvPr/>
        </p:nvSpPr>
        <p:spPr>
          <a:xfrm>
            <a:off x="7735614" y="705161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CDF2E1F-E775-40D7-AFBE-C693FC240DEF}"/>
              </a:ext>
            </a:extLst>
          </p:cNvPr>
          <p:cNvSpPr/>
          <p:nvPr/>
        </p:nvSpPr>
        <p:spPr>
          <a:xfrm>
            <a:off x="8459648" y="600137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1FE265-D528-4EA8-B933-F59F154CA4CE}"/>
              </a:ext>
            </a:extLst>
          </p:cNvPr>
          <p:cNvSpPr txBox="1"/>
          <p:nvPr/>
        </p:nvSpPr>
        <p:spPr>
          <a:xfrm>
            <a:off x="2573543" y="2383113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360F200-A6EA-418D-8872-90103A772E94}"/>
              </a:ext>
            </a:extLst>
          </p:cNvPr>
          <p:cNvSpPr/>
          <p:nvPr/>
        </p:nvSpPr>
        <p:spPr>
          <a:xfrm>
            <a:off x="3417180" y="2315532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BCB22-A7FB-4561-8B5C-CDC2E6C4EEF1}"/>
              </a:ext>
            </a:extLst>
          </p:cNvPr>
          <p:cNvSpPr txBox="1"/>
          <p:nvPr/>
        </p:nvSpPr>
        <p:spPr>
          <a:xfrm>
            <a:off x="2573543" y="4030136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A57FA74-F07A-4581-8E38-867BCB5BD458}"/>
              </a:ext>
            </a:extLst>
          </p:cNvPr>
          <p:cNvSpPr/>
          <p:nvPr/>
        </p:nvSpPr>
        <p:spPr>
          <a:xfrm>
            <a:off x="3417180" y="3906040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135647-4023-4A69-A3D4-621F5B7F03BF}"/>
              </a:ext>
            </a:extLst>
          </p:cNvPr>
          <p:cNvSpPr txBox="1"/>
          <p:nvPr/>
        </p:nvSpPr>
        <p:spPr>
          <a:xfrm>
            <a:off x="2576788" y="752391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54B6E2F-3DFF-4E07-89BA-E1C7710817B0}"/>
              </a:ext>
            </a:extLst>
          </p:cNvPr>
          <p:cNvSpPr/>
          <p:nvPr/>
        </p:nvSpPr>
        <p:spPr>
          <a:xfrm>
            <a:off x="3402525" y="664346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62E67A-801E-4F36-AEE1-D191A789869B}"/>
              </a:ext>
            </a:extLst>
          </p:cNvPr>
          <p:cNvSpPr txBox="1"/>
          <p:nvPr/>
        </p:nvSpPr>
        <p:spPr>
          <a:xfrm>
            <a:off x="7735614" y="2391587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C79980E-962B-4572-9010-D60F94D835AE}"/>
              </a:ext>
            </a:extLst>
          </p:cNvPr>
          <p:cNvSpPr/>
          <p:nvPr/>
        </p:nvSpPr>
        <p:spPr>
          <a:xfrm>
            <a:off x="7735613" y="2286770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16E8C6-21A3-474A-A3CD-628B5499E2C2}"/>
              </a:ext>
            </a:extLst>
          </p:cNvPr>
          <p:cNvSpPr txBox="1"/>
          <p:nvPr/>
        </p:nvSpPr>
        <p:spPr>
          <a:xfrm>
            <a:off x="7744945" y="4078013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C09FA24-5105-46D4-B6B9-935A3EF1A36F}"/>
              </a:ext>
            </a:extLst>
          </p:cNvPr>
          <p:cNvSpPr/>
          <p:nvPr/>
        </p:nvSpPr>
        <p:spPr>
          <a:xfrm>
            <a:off x="7744944" y="3973196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764167-330D-437C-AE75-622888EC8377}"/>
              </a:ext>
            </a:extLst>
          </p:cNvPr>
          <p:cNvSpPr txBox="1"/>
          <p:nvPr/>
        </p:nvSpPr>
        <p:spPr>
          <a:xfrm>
            <a:off x="7744945" y="5605109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D389828-831A-41AF-8B21-53772C5F76AC}"/>
              </a:ext>
            </a:extLst>
          </p:cNvPr>
          <p:cNvSpPr/>
          <p:nvPr/>
        </p:nvSpPr>
        <p:spPr>
          <a:xfrm>
            <a:off x="7744944" y="5500292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43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23" grpId="0" animBg="1"/>
      <p:bldP spid="24" grpId="0"/>
      <p:bldP spid="25" grpId="0" animBg="1"/>
      <p:bldP spid="29" grpId="0"/>
      <p:bldP spid="30" grpId="0" animBg="1"/>
      <p:bldP spid="31" grpId="0"/>
      <p:bldP spid="32" grpId="0" animBg="1"/>
      <p:bldP spid="33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8908" y="501186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91523" y="1636530"/>
              <a:ext cx="2237869" cy="10148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91523" y="1636530"/>
              <a:ext cx="2237869" cy="10148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8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6" t="-72000" r="-94737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7303" t="-72000" r="-112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49130" y="1636530"/>
              <a:ext cx="3495817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Blue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7BDFBE9F-3A2D-48D5-A221-03E979EE5A6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49130" y="1636530"/>
              <a:ext cx="3495817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Blue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" t="-72000" r="-1880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8021" t="-72000" r="-10107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8021" t="-72000" r="-1070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EB63DDD-383A-49BE-A293-C7AF4D5AE5DC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9708" y="4205692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EB63DDD-383A-49BE-A293-C7AF4D5AE5DC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9708" y="4205692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303" t="-73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747495D6-8B08-470F-890B-DCD7D28FCB65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93455" y="4205692"/>
              <a:ext cx="3495817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>
                              <a:solidFill>
                                <a:schemeClr val="tx1"/>
                              </a:solidFill>
                            </a:rPr>
                            <a:t>Blue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747495D6-8B08-470F-890B-DCD7D28FCB65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93455" y="4205692"/>
              <a:ext cx="3495817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>
                              <a:solidFill>
                                <a:schemeClr val="tx1"/>
                              </a:solidFill>
                            </a:rPr>
                            <a:t>Blue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98" t="-67925" r="-187065" b="-28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8021" t="-67925" r="-101070" b="-28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8021" t="-67925" r="-1070" b="-28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707577" y="1943475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2707577" y="465621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744947" y="1943475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90B19F-7F02-4EC6-8CD3-C35B47C25CDD}"/>
              </a:ext>
            </a:extLst>
          </p:cNvPr>
          <p:cNvSpPr txBox="1"/>
          <p:nvPr/>
        </p:nvSpPr>
        <p:spPr>
          <a:xfrm>
            <a:off x="7689272" y="4530163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BFD8A1-E2CB-4D49-8246-5A5611761FFA}"/>
              </a:ext>
            </a:extLst>
          </p:cNvPr>
          <p:cNvSpPr txBox="1"/>
          <p:nvPr/>
        </p:nvSpPr>
        <p:spPr>
          <a:xfrm>
            <a:off x="188194" y="1291905"/>
            <a:ext cx="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598BA3-0FDD-48F7-A7F3-B61CF3B52DEB}"/>
              </a:ext>
            </a:extLst>
          </p:cNvPr>
          <p:cNvSpPr txBox="1"/>
          <p:nvPr/>
        </p:nvSpPr>
        <p:spPr>
          <a:xfrm>
            <a:off x="122343" y="3726111"/>
            <a:ext cx="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028D60-57DF-4B69-B1B8-424F2255744F}"/>
              </a:ext>
            </a:extLst>
          </p:cNvPr>
          <p:cNvSpPr txBox="1"/>
          <p:nvPr/>
        </p:nvSpPr>
        <p:spPr>
          <a:xfrm>
            <a:off x="4249130" y="1210563"/>
            <a:ext cx="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13A807-BC83-4CBC-83AA-A0E895127C56}"/>
              </a:ext>
            </a:extLst>
          </p:cNvPr>
          <p:cNvSpPr txBox="1"/>
          <p:nvPr/>
        </p:nvSpPr>
        <p:spPr>
          <a:xfrm>
            <a:off x="4279701" y="3792713"/>
            <a:ext cx="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40882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BE1B885-E117-4919-8A9F-A15336B19929}"/>
              </a:ext>
            </a:extLst>
          </p:cNvPr>
          <p:cNvSpPr txBox="1"/>
          <p:nvPr/>
        </p:nvSpPr>
        <p:spPr>
          <a:xfrm>
            <a:off x="388908" y="501186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037E0E36-8B26-4F9F-869B-8A5C2F73C1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2848891"/>
                  </p:ext>
                </p:extLst>
              </p:nvPr>
            </p:nvGraphicFramePr>
            <p:xfrm>
              <a:off x="160294" y="1636530"/>
              <a:ext cx="2237869" cy="10148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037E0E36-8B26-4F9F-869B-8A5C2F73C1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2848891"/>
                  </p:ext>
                </p:extLst>
              </p:nvPr>
            </p:nvGraphicFramePr>
            <p:xfrm>
              <a:off x="160294" y="1636530"/>
              <a:ext cx="2237869" cy="10148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8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6" t="-72000" r="-94737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7303" t="-72000" r="-1124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2DE3A8D7-BA21-477F-9153-02C157E5E2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436905"/>
                  </p:ext>
                </p:extLst>
              </p:nvPr>
            </p:nvGraphicFramePr>
            <p:xfrm>
              <a:off x="4249130" y="1636530"/>
              <a:ext cx="3495817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Blue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2DE3A8D7-BA21-477F-9153-02C157E5E2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436905"/>
                  </p:ext>
                </p:extLst>
              </p:nvPr>
            </p:nvGraphicFramePr>
            <p:xfrm>
              <a:off x="4249130" y="1636530"/>
              <a:ext cx="3495817" cy="101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Blue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" t="-72000" r="-1880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8021" t="-72000" r="-10107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8021" t="-72000" r="-1070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4EE7F2B-E575-4255-92DA-0C43BBAF5029}"/>
              </a:ext>
            </a:extLst>
          </p:cNvPr>
          <p:cNvSpPr txBox="1"/>
          <p:nvPr/>
        </p:nvSpPr>
        <p:spPr>
          <a:xfrm>
            <a:off x="7744949" y="1925056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D760C04-1931-4B8E-8D57-E9CC9043CDC5}"/>
              </a:ext>
            </a:extLst>
          </p:cNvPr>
          <p:cNvSpPr/>
          <p:nvPr/>
        </p:nvSpPr>
        <p:spPr>
          <a:xfrm>
            <a:off x="8449142" y="1817133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5C3EFF-89E2-48F3-9936-BFC8673E942C}"/>
              </a:ext>
            </a:extLst>
          </p:cNvPr>
          <p:cNvSpPr txBox="1"/>
          <p:nvPr/>
        </p:nvSpPr>
        <p:spPr>
          <a:xfrm>
            <a:off x="2475655" y="1975733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0F346EC-4623-4270-99B6-903E1BBBE1E2}"/>
              </a:ext>
            </a:extLst>
          </p:cNvPr>
          <p:cNvSpPr/>
          <p:nvPr/>
        </p:nvSpPr>
        <p:spPr>
          <a:xfrm>
            <a:off x="2422669" y="1867810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EBEEB990-DEB5-4251-B5CE-D32368F8EB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7968854"/>
                  </p:ext>
                </p:extLst>
              </p:nvPr>
            </p:nvGraphicFramePr>
            <p:xfrm>
              <a:off x="138479" y="4205692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EBEEB990-DEB5-4251-B5CE-D32368F8EB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7968854"/>
                  </p:ext>
                </p:extLst>
              </p:nvPr>
            </p:nvGraphicFramePr>
            <p:xfrm>
              <a:off x="138479" y="4205692"/>
              <a:ext cx="2237869" cy="10157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774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26" t="-73000" r="-9473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7303" t="-73000" r="-1124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D752B9EF-1DE0-4E20-88F1-4AC5D7466A4A}"/>
              </a:ext>
            </a:extLst>
          </p:cNvPr>
          <p:cNvSpPr txBox="1"/>
          <p:nvPr/>
        </p:nvSpPr>
        <p:spPr>
          <a:xfrm>
            <a:off x="2453840" y="4544895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6FCB103-C7B7-4990-B438-9A848AE39932}"/>
              </a:ext>
            </a:extLst>
          </p:cNvPr>
          <p:cNvSpPr/>
          <p:nvPr/>
        </p:nvSpPr>
        <p:spPr>
          <a:xfrm>
            <a:off x="3129797" y="4458432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8694F79D-C4B6-4314-8D57-D12B7B26F6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686489"/>
                  </p:ext>
                </p:extLst>
              </p:nvPr>
            </p:nvGraphicFramePr>
            <p:xfrm>
              <a:off x="4193455" y="4205692"/>
              <a:ext cx="3495817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>
                              <a:solidFill>
                                <a:schemeClr val="tx1"/>
                              </a:solidFill>
                            </a:rPr>
                            <a:t>Blue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8694F79D-C4B6-4314-8D57-D12B7B26F6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686489"/>
                  </p:ext>
                </p:extLst>
              </p:nvPr>
            </p:nvGraphicFramePr>
            <p:xfrm>
              <a:off x="4193455" y="4205692"/>
              <a:ext cx="3495817" cy="10490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799">
                      <a:extLst>
                        <a:ext uri="{9D8B030D-6E8A-4147-A177-3AD203B41FA5}">
                          <a16:colId xmlns:a16="http://schemas.microsoft.com/office/drawing/2014/main" val="2756440727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152826131"/>
                        </a:ext>
                      </a:extLst>
                    </a:gridCol>
                    <a:gridCol w="1138009">
                      <a:extLst>
                        <a:ext uri="{9D8B030D-6E8A-4147-A177-3AD203B41FA5}">
                          <a16:colId xmlns:a16="http://schemas.microsoft.com/office/drawing/2014/main" val="303727281"/>
                        </a:ext>
                      </a:extLst>
                    </a:gridCol>
                  </a:tblGrid>
                  <a:tr h="40897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>
                              <a:solidFill>
                                <a:schemeClr val="tx1"/>
                              </a:solidFill>
                            </a:rPr>
                            <a:t>Blue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35425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98" t="-67925" r="-187065" b="-28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8021" t="-67925" r="-101070" b="-28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8021" t="-67925" r="-1070" b="-28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60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7C3EE9F6-4E2B-41A8-8210-1A1E5ADB0DE9}"/>
              </a:ext>
            </a:extLst>
          </p:cNvPr>
          <p:cNvSpPr txBox="1"/>
          <p:nvPr/>
        </p:nvSpPr>
        <p:spPr>
          <a:xfrm>
            <a:off x="7766764" y="4561288"/>
            <a:ext cx="140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		No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E3CB2E2-DC9C-421C-A64A-CBB5E1B6B579}"/>
              </a:ext>
            </a:extLst>
          </p:cNvPr>
          <p:cNvSpPr/>
          <p:nvPr/>
        </p:nvSpPr>
        <p:spPr>
          <a:xfrm>
            <a:off x="7766763" y="4456471"/>
            <a:ext cx="693683" cy="615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BFD8A1-E2CB-4D49-8246-5A5611761FFA}"/>
              </a:ext>
            </a:extLst>
          </p:cNvPr>
          <p:cNvSpPr txBox="1"/>
          <p:nvPr/>
        </p:nvSpPr>
        <p:spPr>
          <a:xfrm>
            <a:off x="188194" y="1291905"/>
            <a:ext cx="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9598BA3-0FDD-48F7-A7F3-B61CF3B52DEB}"/>
              </a:ext>
            </a:extLst>
          </p:cNvPr>
          <p:cNvSpPr txBox="1"/>
          <p:nvPr/>
        </p:nvSpPr>
        <p:spPr>
          <a:xfrm>
            <a:off x="122343" y="3726111"/>
            <a:ext cx="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028D60-57DF-4B69-B1B8-424F2255744F}"/>
              </a:ext>
            </a:extLst>
          </p:cNvPr>
          <p:cNvSpPr txBox="1"/>
          <p:nvPr/>
        </p:nvSpPr>
        <p:spPr>
          <a:xfrm>
            <a:off x="4249130" y="1210563"/>
            <a:ext cx="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13A807-BC83-4CBC-83AA-A0E895127C56}"/>
              </a:ext>
            </a:extLst>
          </p:cNvPr>
          <p:cNvSpPr txBox="1"/>
          <p:nvPr/>
        </p:nvSpPr>
        <p:spPr>
          <a:xfrm>
            <a:off x="4279701" y="3792713"/>
            <a:ext cx="43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95925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6" grpId="0" animBg="1"/>
      <p:bldP spid="2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@EA" id="{9ABDF7D6-2E1F-6A4E-AFBE-043FC180D59B}" vid="{9F4D31FC-1C55-F04C-80CE-5763A7BA91BE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613</TotalTime>
  <Words>185</Words>
  <Application>Microsoft Office PowerPoint</Application>
  <PresentationFormat>On-screen Show (4:3)</PresentationFormat>
  <Paragraphs>244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1_Office Theme</vt:lpstr>
      <vt:lpstr>2_Office Theme</vt:lpstr>
      <vt:lpstr>Probability adds to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Reid</dc:creator>
  <cp:lastModifiedBy>Graeme Mitchinson</cp:lastModifiedBy>
  <cp:revision>81</cp:revision>
  <dcterms:created xsi:type="dcterms:W3CDTF">2020-01-12T21:28:21Z</dcterms:created>
  <dcterms:modified xsi:type="dcterms:W3CDTF">2020-12-07T14:24:08Z</dcterms:modified>
</cp:coreProperties>
</file>