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9"/>
  </p:notesMasterIdLst>
  <p:sldIdLst>
    <p:sldId id="357" r:id="rId3"/>
    <p:sldId id="356" r:id="rId4"/>
    <p:sldId id="352" r:id="rId5"/>
    <p:sldId id="353" r:id="rId6"/>
    <p:sldId id="358" r:id="rId7"/>
    <p:sldId id="35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4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1" autoAdjust="0"/>
    <p:restoredTop sz="95153"/>
  </p:normalViewPr>
  <p:slideViewPr>
    <p:cSldViewPr snapToGrid="0">
      <p:cViewPr varScale="1">
        <p:scale>
          <a:sx n="115" d="100"/>
          <a:sy n="115" d="100"/>
        </p:scale>
        <p:origin x="13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A236D-FB95-5440-930E-9DD6DEE2B8AA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2217-4D29-CC4C-9EB2-F66D53F8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0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492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0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38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03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87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37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231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82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109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774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12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89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22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615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986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70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17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7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86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5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58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34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07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83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0.png"/><Relationship Id="rId5" Type="http://schemas.openxmlformats.org/officeDocument/2006/relationships/image" Target="../media/image9.png"/><Relationship Id="rId10" Type="http://schemas.openxmlformats.org/officeDocument/2006/relationships/image" Target="../media/image90.png"/><Relationship Id="rId4" Type="http://schemas.openxmlformats.org/officeDocument/2006/relationships/image" Target="../media/image8.png"/><Relationship Id="rId9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Simple Probability in Words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21275" y="4361177"/>
            <a:ext cx="44935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A bag of sweets contains only 4 red sweets, 2 yellow sweets and 4 green sweets</a:t>
            </a:r>
          </a:p>
        </p:txBody>
      </p:sp>
    </p:spTree>
    <p:extLst>
      <p:ext uri="{BB962C8B-B14F-4D97-AF65-F5344CB8AC3E}">
        <p14:creationId xmlns:p14="http://schemas.microsoft.com/office/powerpoint/2010/main" val="7747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3077" y="769958"/>
            <a:ext cx="30673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A bag of sweets contains only 4 red sweets, 2 yellow sweets and 4 green sweets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C04327-E053-4043-9123-1D976072D617}"/>
              </a:ext>
            </a:extLst>
          </p:cNvPr>
          <p:cNvSpPr/>
          <p:nvPr/>
        </p:nvSpPr>
        <p:spPr>
          <a:xfrm>
            <a:off x="468740" y="2154318"/>
            <a:ext cx="3530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What is the probability of choosing a red sweet?</a:t>
            </a:r>
          </a:p>
        </p:txBody>
      </p:sp>
      <p:sp>
        <p:nvSpPr>
          <p:cNvPr id="4" name="Rectangle 3"/>
          <p:cNvSpPr/>
          <p:nvPr/>
        </p:nvSpPr>
        <p:spPr>
          <a:xfrm>
            <a:off x="460554" y="3149320"/>
            <a:ext cx="3272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What is the probability of choosing a red or yellow sweet?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9627" y="4144322"/>
            <a:ext cx="3272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What is the probability of choosing a mint?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63260" y="749178"/>
            <a:ext cx="30673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A bag of sweets contains only 8 red sweets, 4 yellow sweets </a:t>
            </a:r>
            <a:r>
              <a:rPr lang="en-GB" b="1"/>
              <a:t>and </a:t>
            </a:r>
            <a:r>
              <a:rPr lang="en-GB" b="1" smtClean="0"/>
              <a:t>8 </a:t>
            </a:r>
            <a:r>
              <a:rPr lang="en-GB" b="1" dirty="0"/>
              <a:t>green sweets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8C04327-E053-4043-9123-1D976072D617}"/>
              </a:ext>
            </a:extLst>
          </p:cNvPr>
          <p:cNvSpPr/>
          <p:nvPr/>
        </p:nvSpPr>
        <p:spPr>
          <a:xfrm>
            <a:off x="5063260" y="2025898"/>
            <a:ext cx="3530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What is the probability of choosing a red sweet?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54187" y="3045345"/>
            <a:ext cx="3272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What is the probability of choosing a red or yellow sweet?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68466" y="4064792"/>
            <a:ext cx="3272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What is the probability of choosing a mint?</a:t>
            </a:r>
          </a:p>
        </p:txBody>
      </p:sp>
    </p:spTree>
    <p:extLst>
      <p:ext uri="{BB962C8B-B14F-4D97-AF65-F5344CB8AC3E}">
        <p14:creationId xmlns:p14="http://schemas.microsoft.com/office/powerpoint/2010/main" val="60345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9F1BD5-0888-419F-B31F-80F391D62E39}"/>
              </a:ext>
            </a:extLst>
          </p:cNvPr>
          <p:cNvSpPr/>
          <p:nvPr/>
        </p:nvSpPr>
        <p:spPr>
          <a:xfrm>
            <a:off x="203254" y="634248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/>
              <a:t>A bag of sweets contains only 15 red sweets, 10 yellow sweets and 5 green sweets.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7533ED-C523-4686-96B8-2592709E1CCF}"/>
              </a:ext>
            </a:extLst>
          </p:cNvPr>
          <p:cNvSpPr/>
          <p:nvPr/>
        </p:nvSpPr>
        <p:spPr>
          <a:xfrm>
            <a:off x="160599" y="1863295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2) What is the probability of choosing a yellow sweet?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C04327-E053-4043-9123-1D976072D617}"/>
              </a:ext>
            </a:extLst>
          </p:cNvPr>
          <p:cNvSpPr/>
          <p:nvPr/>
        </p:nvSpPr>
        <p:spPr>
          <a:xfrm>
            <a:off x="168657" y="1393073"/>
            <a:ext cx="7194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1) What is the probability of choosing a red sweet?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BC4100-B100-43B2-9EB8-76AB3C7278A7}"/>
              </a:ext>
            </a:extLst>
          </p:cNvPr>
          <p:cNvSpPr/>
          <p:nvPr/>
        </p:nvSpPr>
        <p:spPr>
          <a:xfrm>
            <a:off x="183720" y="2318272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3) What is the probability of choosing a green sweet?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9680C4-0C76-47BA-AB30-A2B3937A60A6}"/>
              </a:ext>
            </a:extLst>
          </p:cNvPr>
          <p:cNvSpPr/>
          <p:nvPr/>
        </p:nvSpPr>
        <p:spPr>
          <a:xfrm>
            <a:off x="168659" y="2772713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4) What is the probability of choosing a purple sweet?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E22D0E-C81B-41C9-8E94-4BBE722768B0}"/>
              </a:ext>
            </a:extLst>
          </p:cNvPr>
          <p:cNvSpPr/>
          <p:nvPr/>
        </p:nvSpPr>
        <p:spPr>
          <a:xfrm>
            <a:off x="168659" y="3252766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5) What is the probability of choosing a banana?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FE10B78-AD99-4182-B392-0411313134CE}"/>
              </a:ext>
            </a:extLst>
          </p:cNvPr>
          <p:cNvSpPr/>
          <p:nvPr/>
        </p:nvSpPr>
        <p:spPr>
          <a:xfrm>
            <a:off x="183720" y="3749359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6) What is the probability of choosing a red or yellow?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226C2-CC96-4D1B-8887-C5D560C92428}"/>
              </a:ext>
            </a:extLst>
          </p:cNvPr>
          <p:cNvSpPr/>
          <p:nvPr/>
        </p:nvSpPr>
        <p:spPr>
          <a:xfrm>
            <a:off x="168658" y="4245952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7) What is the probability of choosing a yellow or red?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86A2182-BA12-46D0-96CD-3892AD0EF4F2}"/>
              </a:ext>
            </a:extLst>
          </p:cNvPr>
          <p:cNvSpPr/>
          <p:nvPr/>
        </p:nvSpPr>
        <p:spPr>
          <a:xfrm>
            <a:off x="168657" y="4790581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8) What is the probability of choosing a red, yellow, green?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DD64939-A782-4EB0-AFD3-8F286BD4E308}"/>
              </a:ext>
            </a:extLst>
          </p:cNvPr>
          <p:cNvSpPr/>
          <p:nvPr/>
        </p:nvSpPr>
        <p:spPr>
          <a:xfrm>
            <a:off x="183719" y="5351633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9) What is the probability of choosing a red, yellow, green, or purple?</a:t>
            </a:r>
          </a:p>
        </p:txBody>
      </p:sp>
    </p:spTree>
    <p:extLst>
      <p:ext uri="{BB962C8B-B14F-4D97-AF65-F5344CB8AC3E}">
        <p14:creationId xmlns:p14="http://schemas.microsoft.com/office/powerpoint/2010/main" val="377405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9F1BD5-0888-419F-B31F-80F391D62E39}"/>
              </a:ext>
            </a:extLst>
          </p:cNvPr>
          <p:cNvSpPr/>
          <p:nvPr/>
        </p:nvSpPr>
        <p:spPr>
          <a:xfrm>
            <a:off x="203254" y="634248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/>
              <a:t>A bag of sweets contains only 15 red sweets, 10 yellow sweets and 5 green sweets.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7533ED-C523-4686-96B8-2592709E1CCF}"/>
              </a:ext>
            </a:extLst>
          </p:cNvPr>
          <p:cNvSpPr/>
          <p:nvPr/>
        </p:nvSpPr>
        <p:spPr>
          <a:xfrm>
            <a:off x="160599" y="1863295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2) What is the probability of choosing a yellow sweet?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C04327-E053-4043-9123-1D976072D617}"/>
              </a:ext>
            </a:extLst>
          </p:cNvPr>
          <p:cNvSpPr/>
          <p:nvPr/>
        </p:nvSpPr>
        <p:spPr>
          <a:xfrm>
            <a:off x="168657" y="1393073"/>
            <a:ext cx="7194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1) What is the probability of choosing a red sweet?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BC4100-B100-43B2-9EB8-76AB3C7278A7}"/>
              </a:ext>
            </a:extLst>
          </p:cNvPr>
          <p:cNvSpPr/>
          <p:nvPr/>
        </p:nvSpPr>
        <p:spPr>
          <a:xfrm>
            <a:off x="183720" y="2318272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3) What is the probability of choosing a green sweet?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9680C4-0C76-47BA-AB30-A2B3937A60A6}"/>
              </a:ext>
            </a:extLst>
          </p:cNvPr>
          <p:cNvSpPr/>
          <p:nvPr/>
        </p:nvSpPr>
        <p:spPr>
          <a:xfrm>
            <a:off x="168659" y="2772713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4) What is the probability of choosing a purple sweet?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E22D0E-C81B-41C9-8E94-4BBE722768B0}"/>
              </a:ext>
            </a:extLst>
          </p:cNvPr>
          <p:cNvSpPr/>
          <p:nvPr/>
        </p:nvSpPr>
        <p:spPr>
          <a:xfrm>
            <a:off x="168659" y="3252766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5) What is the probability of choosing a banana?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FE10B78-AD99-4182-B392-0411313134CE}"/>
              </a:ext>
            </a:extLst>
          </p:cNvPr>
          <p:cNvSpPr/>
          <p:nvPr/>
        </p:nvSpPr>
        <p:spPr>
          <a:xfrm>
            <a:off x="183720" y="3749359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6) What is the probability of choosing a red or yellow?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226C2-CC96-4D1B-8887-C5D560C92428}"/>
              </a:ext>
            </a:extLst>
          </p:cNvPr>
          <p:cNvSpPr/>
          <p:nvPr/>
        </p:nvSpPr>
        <p:spPr>
          <a:xfrm>
            <a:off x="168658" y="4245952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7) What is the probability of choosing a yellow or red?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86A2182-BA12-46D0-96CD-3892AD0EF4F2}"/>
              </a:ext>
            </a:extLst>
          </p:cNvPr>
          <p:cNvSpPr/>
          <p:nvPr/>
        </p:nvSpPr>
        <p:spPr>
          <a:xfrm>
            <a:off x="168657" y="4790581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8) What is the probability of choosing a red, yellow, green?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DD64939-A782-4EB0-AFD3-8F286BD4E308}"/>
              </a:ext>
            </a:extLst>
          </p:cNvPr>
          <p:cNvSpPr/>
          <p:nvPr/>
        </p:nvSpPr>
        <p:spPr>
          <a:xfrm>
            <a:off x="183719" y="5351633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9) What is the probability of choosing a red, yellow, green, or purple?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17EA5EF-AA43-4EA7-BC7C-31FFE5A1D40C}"/>
                  </a:ext>
                </a:extLst>
              </p:cNvPr>
              <p:cNvSpPr/>
              <p:nvPr/>
            </p:nvSpPr>
            <p:spPr>
              <a:xfrm>
                <a:off x="5042705" y="1269374"/>
                <a:ext cx="756938" cy="489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17EA5EF-AA43-4EA7-BC7C-31FFE5A1D4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705" y="1269374"/>
                <a:ext cx="756938" cy="4896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9E1CF44-F111-4B87-B726-B536A22D389A}"/>
                  </a:ext>
                </a:extLst>
              </p:cNvPr>
              <p:cNvSpPr/>
              <p:nvPr/>
            </p:nvSpPr>
            <p:spPr>
              <a:xfrm>
                <a:off x="5398790" y="1783127"/>
                <a:ext cx="768159" cy="48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9E1CF44-F111-4B87-B726-B536A22D38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790" y="1783127"/>
                <a:ext cx="768159" cy="485774"/>
              </a:xfrm>
              <a:prstGeom prst="rect">
                <a:avLst/>
              </a:prstGeom>
              <a:blipFill>
                <a:blip r:embed="rId3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6FB9566-359E-4236-A2D6-60F7A6F2AA77}"/>
                  </a:ext>
                </a:extLst>
              </p:cNvPr>
              <p:cNvSpPr/>
              <p:nvPr/>
            </p:nvSpPr>
            <p:spPr>
              <a:xfrm>
                <a:off x="5933714" y="2178758"/>
                <a:ext cx="923650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6FB9566-359E-4236-A2D6-60F7A6F2AA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714" y="2178758"/>
                <a:ext cx="923650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6349ECB-0CAB-4306-B64F-00E877EA7FEA}"/>
                  </a:ext>
                </a:extLst>
              </p:cNvPr>
              <p:cNvSpPr/>
              <p:nvPr/>
            </p:nvSpPr>
            <p:spPr>
              <a:xfrm>
                <a:off x="6762656" y="2632919"/>
                <a:ext cx="92365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6349ECB-0CAB-4306-B64F-00E877EA7F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656" y="2632919"/>
                <a:ext cx="923651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E17F765-EDB3-4DA0-A432-F5D65B1DFA36}"/>
                  </a:ext>
                </a:extLst>
              </p:cNvPr>
              <p:cNvSpPr/>
              <p:nvPr/>
            </p:nvSpPr>
            <p:spPr>
              <a:xfrm>
                <a:off x="5009266" y="3076378"/>
                <a:ext cx="92365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E17F765-EDB3-4DA0-A432-F5D65B1DFA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266" y="3076378"/>
                <a:ext cx="923651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0301C9C-D08A-45CE-BD8C-C59F4317C7A4}"/>
                  </a:ext>
                </a:extLst>
              </p:cNvPr>
              <p:cNvSpPr/>
              <p:nvPr/>
            </p:nvSpPr>
            <p:spPr>
              <a:xfrm>
                <a:off x="5849160" y="3521391"/>
                <a:ext cx="923650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0301C9C-D08A-45CE-BD8C-C59F4317C7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160" y="3521391"/>
                <a:ext cx="923650" cy="6183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F7B5B81-C08D-4527-B696-A9F830896890}"/>
                  </a:ext>
                </a:extLst>
              </p:cNvPr>
              <p:cNvSpPr/>
              <p:nvPr/>
            </p:nvSpPr>
            <p:spPr>
              <a:xfrm>
                <a:off x="6762657" y="4011203"/>
                <a:ext cx="923650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F7B5B81-C08D-4527-B696-A9F8308968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657" y="4011203"/>
                <a:ext cx="923650" cy="6183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1B19EE8-735B-446C-8BD7-59CB11E84A20}"/>
                  </a:ext>
                </a:extLst>
              </p:cNvPr>
              <p:cNvSpPr/>
              <p:nvPr/>
            </p:nvSpPr>
            <p:spPr>
              <a:xfrm>
                <a:off x="5849160" y="4629514"/>
                <a:ext cx="92365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1B19EE8-735B-446C-8BD7-59CB11E84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160" y="4629514"/>
                <a:ext cx="923651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3DA2B53-7A2B-47D2-AFB8-371EB113C768}"/>
                  </a:ext>
                </a:extLst>
              </p:cNvPr>
              <p:cNvSpPr/>
              <p:nvPr/>
            </p:nvSpPr>
            <p:spPr>
              <a:xfrm>
                <a:off x="6901120" y="5229933"/>
                <a:ext cx="92365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3DA2B53-7A2B-47D2-AFB8-371EB113C7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120" y="5229933"/>
                <a:ext cx="923651" cy="6127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10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9F1BD5-0888-419F-B31F-80F391D62E39}"/>
              </a:ext>
            </a:extLst>
          </p:cNvPr>
          <p:cNvSpPr/>
          <p:nvPr/>
        </p:nvSpPr>
        <p:spPr>
          <a:xfrm>
            <a:off x="203254" y="374313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/>
              <a:t>A fair dice has faces 1, 1, 2, 3, 4 and 5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7533ED-C523-4686-96B8-2592709E1CCF}"/>
              </a:ext>
            </a:extLst>
          </p:cNvPr>
          <p:cNvSpPr/>
          <p:nvPr/>
        </p:nvSpPr>
        <p:spPr>
          <a:xfrm>
            <a:off x="203254" y="1578944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2) What is the probability of choosing 2?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C04327-E053-4043-9123-1D976072D617}"/>
              </a:ext>
            </a:extLst>
          </p:cNvPr>
          <p:cNvSpPr/>
          <p:nvPr/>
        </p:nvSpPr>
        <p:spPr>
          <a:xfrm>
            <a:off x="168657" y="951377"/>
            <a:ext cx="7194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1) What is the probability of choosing 1?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BC4100-B100-43B2-9EB8-76AB3C7278A7}"/>
              </a:ext>
            </a:extLst>
          </p:cNvPr>
          <p:cNvSpPr/>
          <p:nvPr/>
        </p:nvSpPr>
        <p:spPr>
          <a:xfrm>
            <a:off x="168656" y="2192008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3) What is the probability of choosing 3?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9680C4-0C76-47BA-AB30-A2B3937A60A6}"/>
              </a:ext>
            </a:extLst>
          </p:cNvPr>
          <p:cNvSpPr/>
          <p:nvPr/>
        </p:nvSpPr>
        <p:spPr>
          <a:xfrm>
            <a:off x="168659" y="2772713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4) What is the probability of choosing 4?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E22D0E-C81B-41C9-8E94-4BBE722768B0}"/>
              </a:ext>
            </a:extLst>
          </p:cNvPr>
          <p:cNvSpPr/>
          <p:nvPr/>
        </p:nvSpPr>
        <p:spPr>
          <a:xfrm>
            <a:off x="168654" y="3360639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5) What is the probability of choosing 5?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FE10B78-AD99-4182-B392-0411313134CE}"/>
              </a:ext>
            </a:extLst>
          </p:cNvPr>
          <p:cNvSpPr/>
          <p:nvPr/>
        </p:nvSpPr>
        <p:spPr>
          <a:xfrm>
            <a:off x="168654" y="3977457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6) What is the probability of choosing 1 or 2?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226C2-CC96-4D1B-8887-C5D560C92428}"/>
              </a:ext>
            </a:extLst>
          </p:cNvPr>
          <p:cNvSpPr/>
          <p:nvPr/>
        </p:nvSpPr>
        <p:spPr>
          <a:xfrm>
            <a:off x="183719" y="4623024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7) What is the probability of choosing 1 or 3?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86A2182-BA12-46D0-96CD-3892AD0EF4F2}"/>
              </a:ext>
            </a:extLst>
          </p:cNvPr>
          <p:cNvSpPr/>
          <p:nvPr/>
        </p:nvSpPr>
        <p:spPr>
          <a:xfrm>
            <a:off x="168655" y="5313730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8) What is the probability of choosing 1, 2, or 3?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DD64939-A782-4EB0-AFD3-8F286BD4E308}"/>
              </a:ext>
            </a:extLst>
          </p:cNvPr>
          <p:cNvSpPr/>
          <p:nvPr/>
        </p:nvSpPr>
        <p:spPr>
          <a:xfrm>
            <a:off x="203254" y="6110285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9) What is the probability of </a:t>
            </a:r>
            <a:r>
              <a:rPr lang="en-GB"/>
              <a:t>choosing 1, 2, 3, or 5?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66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9F1BD5-0888-419F-B31F-80F391D62E39}"/>
              </a:ext>
            </a:extLst>
          </p:cNvPr>
          <p:cNvSpPr/>
          <p:nvPr/>
        </p:nvSpPr>
        <p:spPr>
          <a:xfrm>
            <a:off x="203254" y="374313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/>
              <a:t>A fair dice has faces 1, 1, 2, 3, 4 and 5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7533ED-C523-4686-96B8-2592709E1CCF}"/>
              </a:ext>
            </a:extLst>
          </p:cNvPr>
          <p:cNvSpPr/>
          <p:nvPr/>
        </p:nvSpPr>
        <p:spPr>
          <a:xfrm>
            <a:off x="203254" y="1578944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2) What is the probability of choosing 2?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C04327-E053-4043-9123-1D976072D617}"/>
              </a:ext>
            </a:extLst>
          </p:cNvPr>
          <p:cNvSpPr/>
          <p:nvPr/>
        </p:nvSpPr>
        <p:spPr>
          <a:xfrm>
            <a:off x="168657" y="951377"/>
            <a:ext cx="7194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1) What is the probability of choosing 1?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BC4100-B100-43B2-9EB8-76AB3C7278A7}"/>
              </a:ext>
            </a:extLst>
          </p:cNvPr>
          <p:cNvSpPr/>
          <p:nvPr/>
        </p:nvSpPr>
        <p:spPr>
          <a:xfrm>
            <a:off x="168656" y="2192008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3) What is the probability of choosing 3?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9680C4-0C76-47BA-AB30-A2B3937A60A6}"/>
              </a:ext>
            </a:extLst>
          </p:cNvPr>
          <p:cNvSpPr/>
          <p:nvPr/>
        </p:nvSpPr>
        <p:spPr>
          <a:xfrm>
            <a:off x="168659" y="2772713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4) What is the probability of choosing 4?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E22D0E-C81B-41C9-8E94-4BBE722768B0}"/>
              </a:ext>
            </a:extLst>
          </p:cNvPr>
          <p:cNvSpPr/>
          <p:nvPr/>
        </p:nvSpPr>
        <p:spPr>
          <a:xfrm>
            <a:off x="168654" y="3360639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5) What is the probability of choosing 5?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FE10B78-AD99-4182-B392-0411313134CE}"/>
              </a:ext>
            </a:extLst>
          </p:cNvPr>
          <p:cNvSpPr/>
          <p:nvPr/>
        </p:nvSpPr>
        <p:spPr>
          <a:xfrm>
            <a:off x="168654" y="3977457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6) What is the probability of choosing 1 or 2?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226C2-CC96-4D1B-8887-C5D560C92428}"/>
              </a:ext>
            </a:extLst>
          </p:cNvPr>
          <p:cNvSpPr/>
          <p:nvPr/>
        </p:nvSpPr>
        <p:spPr>
          <a:xfrm>
            <a:off x="183719" y="4623024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7) What is the probability of choosing 1 or 3?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86A2182-BA12-46D0-96CD-3892AD0EF4F2}"/>
              </a:ext>
            </a:extLst>
          </p:cNvPr>
          <p:cNvSpPr/>
          <p:nvPr/>
        </p:nvSpPr>
        <p:spPr>
          <a:xfrm>
            <a:off x="168655" y="5313730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8) What is the probability of choosing 1, 2, or 3?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DD64939-A782-4EB0-AFD3-8F286BD4E308}"/>
              </a:ext>
            </a:extLst>
          </p:cNvPr>
          <p:cNvSpPr/>
          <p:nvPr/>
        </p:nvSpPr>
        <p:spPr>
          <a:xfrm>
            <a:off x="203254" y="6110285"/>
            <a:ext cx="8099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9) What is the probability of </a:t>
            </a:r>
            <a:r>
              <a:rPr lang="en-GB"/>
              <a:t>choosing 1, 2, 3, or 5?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F4C93A9-4CB1-461A-A6D0-B81F8C1C679C}"/>
                  </a:ext>
                </a:extLst>
              </p:cNvPr>
              <p:cNvSpPr/>
              <p:nvPr/>
            </p:nvSpPr>
            <p:spPr>
              <a:xfrm>
                <a:off x="4070134" y="868297"/>
                <a:ext cx="36580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F4C93A9-4CB1-461A-A6D0-B81F8C1C67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134" y="868297"/>
                <a:ext cx="365805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93D6617-B5C0-4E7B-9236-BB804EA70552}"/>
                  </a:ext>
                </a:extLst>
              </p:cNvPr>
              <p:cNvSpPr/>
              <p:nvPr/>
            </p:nvSpPr>
            <p:spPr>
              <a:xfrm>
                <a:off x="4514862" y="1481029"/>
                <a:ext cx="36580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93D6617-B5C0-4E7B-9236-BB804EA705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62" y="1481029"/>
                <a:ext cx="365805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6EF1769-FD75-4880-AB55-2D5606DD7AD3}"/>
                  </a:ext>
                </a:extLst>
              </p:cNvPr>
              <p:cNvSpPr/>
              <p:nvPr/>
            </p:nvSpPr>
            <p:spPr>
              <a:xfrm>
                <a:off x="4106582" y="2106202"/>
                <a:ext cx="36580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6EF1769-FD75-4880-AB55-2D5606DD7A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582" y="2106202"/>
                <a:ext cx="365805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51EAE23-8B4F-4C49-9715-EF45B786BD21}"/>
                  </a:ext>
                </a:extLst>
              </p:cNvPr>
              <p:cNvSpPr/>
              <p:nvPr/>
            </p:nvSpPr>
            <p:spPr>
              <a:xfrm>
                <a:off x="4108167" y="2654623"/>
                <a:ext cx="36580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51EAE23-8B4F-4C49-9715-EF45B786BD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167" y="2654623"/>
                <a:ext cx="365805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9D61BAD-CBEC-401B-B931-06B1A0990CB8}"/>
                  </a:ext>
                </a:extLst>
              </p:cNvPr>
              <p:cNvSpPr/>
              <p:nvPr/>
            </p:nvSpPr>
            <p:spPr>
              <a:xfrm>
                <a:off x="4106581" y="3236347"/>
                <a:ext cx="36580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9D61BAD-CBEC-401B-B931-06B1A0990C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581" y="3236347"/>
                <a:ext cx="365805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DD6B257-FC7D-4885-8481-2DD0703DFA93}"/>
                  </a:ext>
                </a:extLst>
              </p:cNvPr>
              <p:cNvSpPr/>
              <p:nvPr/>
            </p:nvSpPr>
            <p:spPr>
              <a:xfrm>
                <a:off x="4514861" y="3837207"/>
                <a:ext cx="36580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DD6B257-FC7D-4885-8481-2DD0703DFA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61" y="3837207"/>
                <a:ext cx="365805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8D0476E-0CE4-4597-BB4A-808D52D9DF10}"/>
                  </a:ext>
                </a:extLst>
              </p:cNvPr>
              <p:cNvSpPr/>
              <p:nvPr/>
            </p:nvSpPr>
            <p:spPr>
              <a:xfrm>
                <a:off x="4472386" y="4487387"/>
                <a:ext cx="36580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8D0476E-0CE4-4597-BB4A-808D52D9DF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386" y="4487387"/>
                <a:ext cx="365805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C77FDA0-9E73-4FE5-98B9-FEA072006150}"/>
                  </a:ext>
                </a:extLst>
              </p:cNvPr>
              <p:cNvSpPr/>
              <p:nvPr/>
            </p:nvSpPr>
            <p:spPr>
              <a:xfrm>
                <a:off x="4776228" y="5135390"/>
                <a:ext cx="365805" cy="611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C77FDA0-9E73-4FE5-98B9-FEA0720061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228" y="5135390"/>
                <a:ext cx="365805" cy="6117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023AC18-A09E-4EBB-9211-B5A51DBCF1A8}"/>
                  </a:ext>
                </a:extLst>
              </p:cNvPr>
              <p:cNvSpPr/>
              <p:nvPr/>
            </p:nvSpPr>
            <p:spPr>
              <a:xfrm>
                <a:off x="5053064" y="5921676"/>
                <a:ext cx="365805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023AC18-A09E-4EBB-9211-B5A51DBCF1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064" y="5921676"/>
                <a:ext cx="365805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0758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@EA" id="{9ABDF7D6-2E1F-6A4E-AFBE-043FC180D59B}" vid="{9F4D31FC-1C55-F04C-80CE-5763A7BA91BE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832</TotalTime>
  <Words>646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1_Office Theme</vt:lpstr>
      <vt:lpstr>Office Theme</vt:lpstr>
      <vt:lpstr>Simple Probability in Words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Reid</dc:creator>
  <cp:lastModifiedBy>Graeme Mitchinson</cp:lastModifiedBy>
  <cp:revision>110</cp:revision>
  <dcterms:created xsi:type="dcterms:W3CDTF">2020-01-12T21:28:21Z</dcterms:created>
  <dcterms:modified xsi:type="dcterms:W3CDTF">2020-12-07T14:26:54Z</dcterms:modified>
</cp:coreProperties>
</file>