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89" r:id="rId2"/>
    <p:sldId id="302" r:id="rId3"/>
    <p:sldId id="305" r:id="rId4"/>
    <p:sldId id="307" r:id="rId5"/>
    <p:sldId id="311" r:id="rId6"/>
    <p:sldId id="310" r:id="rId7"/>
    <p:sldId id="31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>
        <p:scale>
          <a:sx n="95" d="100"/>
          <a:sy n="95" d="100"/>
        </p:scale>
        <p:origin x="51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11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973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948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086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4.png"/><Relationship Id="rId10" Type="http://schemas.openxmlformats.org/officeDocument/2006/relationships/image" Target="../media/image30.png"/><Relationship Id="rId4" Type="http://schemas.openxmlformats.org/officeDocument/2006/relationships/image" Target="../media/image25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Trigonometry: missing sides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F113F33-C672-4497-BC26-10BF79C81833}"/>
              </a:ext>
            </a:extLst>
          </p:cNvPr>
          <p:cNvGrpSpPr/>
          <p:nvPr/>
        </p:nvGrpSpPr>
        <p:grpSpPr>
          <a:xfrm>
            <a:off x="2845230" y="3843000"/>
            <a:ext cx="3384314" cy="1558413"/>
            <a:chOff x="313455" y="428436"/>
            <a:chExt cx="3384314" cy="1558413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2AEBF9AE-9A05-4361-86D2-0296A4F613CF}"/>
                </a:ext>
              </a:extLst>
            </p:cNvPr>
            <p:cNvGrpSpPr/>
            <p:nvPr/>
          </p:nvGrpSpPr>
          <p:grpSpPr>
            <a:xfrm>
              <a:off x="959836" y="428436"/>
              <a:ext cx="2737933" cy="1558413"/>
              <a:chOff x="924232" y="908228"/>
              <a:chExt cx="2737933" cy="1558413"/>
            </a:xfrm>
          </p:grpSpPr>
          <p:sp>
            <p:nvSpPr>
              <p:cNvPr id="27" name="Right Triangle 26">
                <a:extLst>
                  <a:ext uri="{FF2B5EF4-FFF2-40B4-BE49-F238E27FC236}">
                    <a16:creationId xmlns:a16="http://schemas.microsoft.com/office/drawing/2014/main" id="{E4E30AB7-6576-4C96-A315-85FFDD200AF5}"/>
                  </a:ext>
                </a:extLst>
              </p:cNvPr>
              <p:cNvSpPr/>
              <p:nvPr/>
            </p:nvSpPr>
            <p:spPr>
              <a:xfrm>
                <a:off x="924232" y="908228"/>
                <a:ext cx="2340078" cy="1101213"/>
              </a:xfrm>
              <a:prstGeom prst="rtTriangle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B9D2C7D6-654C-46D5-BD14-8B4F9CB0897B}"/>
                  </a:ext>
                </a:extLst>
              </p:cNvPr>
              <p:cNvGrpSpPr/>
              <p:nvPr/>
            </p:nvGrpSpPr>
            <p:grpSpPr>
              <a:xfrm>
                <a:off x="924232" y="1552241"/>
                <a:ext cx="2737933" cy="914400"/>
                <a:chOff x="924232" y="1552241"/>
                <a:chExt cx="2737933" cy="914400"/>
              </a:xfrm>
            </p:grpSpPr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7A3EB327-5A2C-4CA1-A94E-84E7E1784669}"/>
                    </a:ext>
                  </a:extLst>
                </p:cNvPr>
                <p:cNvSpPr/>
                <p:nvPr/>
              </p:nvSpPr>
              <p:spPr>
                <a:xfrm>
                  <a:off x="924232" y="1868129"/>
                  <a:ext cx="111440" cy="141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0" name="Arc 29">
                  <a:extLst>
                    <a:ext uri="{FF2B5EF4-FFF2-40B4-BE49-F238E27FC236}">
                      <a16:creationId xmlns:a16="http://schemas.microsoft.com/office/drawing/2014/main" id="{FA01BA49-D6FE-44F1-9CDF-4FF2FB9E53DD}"/>
                    </a:ext>
                  </a:extLst>
                </p:cNvPr>
                <p:cNvSpPr/>
                <p:nvPr/>
              </p:nvSpPr>
              <p:spPr>
                <a:xfrm rot="14341336">
                  <a:off x="2747765" y="1552241"/>
                  <a:ext cx="914400" cy="914400"/>
                </a:xfrm>
                <a:prstGeom prst="arc">
                  <a:avLst>
                    <a:gd name="adj1" fmla="val 18135225"/>
                    <a:gd name="adj2" fmla="val 19755280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00ECB7A-6750-4919-9C49-07D5306F739F}"/>
                </a:ext>
              </a:extLst>
            </p:cNvPr>
            <p:cNvSpPr txBox="1"/>
            <p:nvPr/>
          </p:nvSpPr>
          <p:spPr>
            <a:xfrm>
              <a:off x="1903841" y="549089"/>
              <a:ext cx="84992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15cm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3860484A-1972-4606-B652-0C6E4F30E5DA}"/>
                    </a:ext>
                  </a:extLst>
                </p:cNvPr>
                <p:cNvSpPr txBox="1"/>
                <p:nvPr/>
              </p:nvSpPr>
              <p:spPr>
                <a:xfrm>
                  <a:off x="313455" y="754506"/>
                  <a:ext cx="849924" cy="45313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GB" dirty="0">
                      <a:solidFill>
                        <a:schemeClr val="bg1"/>
                      </a:solidFill>
                    </a:rPr>
                    <a:t>cm</a:t>
                  </a:r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F45D620A-C5FD-4317-984F-7ED8CF66AA8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3455" y="754506"/>
                  <a:ext cx="849924" cy="453137"/>
                </a:xfrm>
                <a:prstGeom prst="rect">
                  <a:avLst/>
                </a:prstGeom>
                <a:blipFill>
                  <a:blip r:embed="rId7"/>
                  <a:stretch>
                    <a:fillRect b="-2027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FF476E4F-1E3C-403B-869B-D6F92805BE17}"/>
              </a:ext>
            </a:extLst>
          </p:cNvPr>
          <p:cNvSpPr txBox="1"/>
          <p:nvPr/>
        </p:nvSpPr>
        <p:spPr>
          <a:xfrm>
            <a:off x="4661650" y="4567585"/>
            <a:ext cx="84992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35°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02A923B-0EB2-4359-8611-55CB46A10DD7}"/>
              </a:ext>
            </a:extLst>
          </p:cNvPr>
          <p:cNvGrpSpPr/>
          <p:nvPr/>
        </p:nvGrpSpPr>
        <p:grpSpPr>
          <a:xfrm>
            <a:off x="2868422" y="5366999"/>
            <a:ext cx="3384314" cy="1558413"/>
            <a:chOff x="313455" y="428436"/>
            <a:chExt cx="3384314" cy="1558413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481AB5A1-096B-49BC-9DD3-50F68C08E416}"/>
                </a:ext>
              </a:extLst>
            </p:cNvPr>
            <p:cNvGrpSpPr/>
            <p:nvPr/>
          </p:nvGrpSpPr>
          <p:grpSpPr>
            <a:xfrm>
              <a:off x="959836" y="428436"/>
              <a:ext cx="2737933" cy="1558413"/>
              <a:chOff x="924232" y="908228"/>
              <a:chExt cx="2737933" cy="1558413"/>
            </a:xfrm>
          </p:grpSpPr>
          <p:sp>
            <p:nvSpPr>
              <p:cNvPr id="36" name="Right Triangle 35">
                <a:extLst>
                  <a:ext uri="{FF2B5EF4-FFF2-40B4-BE49-F238E27FC236}">
                    <a16:creationId xmlns:a16="http://schemas.microsoft.com/office/drawing/2014/main" id="{94894F07-A1BE-4921-B3A3-E006FCF0DB9C}"/>
                  </a:ext>
                </a:extLst>
              </p:cNvPr>
              <p:cNvSpPr/>
              <p:nvPr/>
            </p:nvSpPr>
            <p:spPr>
              <a:xfrm>
                <a:off x="924232" y="908228"/>
                <a:ext cx="2340078" cy="1101213"/>
              </a:xfrm>
              <a:prstGeom prst="rtTriangle">
                <a:avLst/>
              </a:prstGeom>
              <a:noFill/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9E2A45F2-E420-4353-A455-4DA16BF30BB5}"/>
                  </a:ext>
                </a:extLst>
              </p:cNvPr>
              <p:cNvGrpSpPr/>
              <p:nvPr/>
            </p:nvGrpSpPr>
            <p:grpSpPr>
              <a:xfrm>
                <a:off x="924232" y="1552241"/>
                <a:ext cx="2737933" cy="914400"/>
                <a:chOff x="924232" y="1552241"/>
                <a:chExt cx="2737933" cy="914400"/>
              </a:xfrm>
            </p:grpSpPr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91435A9C-C18A-4914-9654-3CCC469C2B2F}"/>
                    </a:ext>
                  </a:extLst>
                </p:cNvPr>
                <p:cNvSpPr/>
                <p:nvPr/>
              </p:nvSpPr>
              <p:spPr>
                <a:xfrm>
                  <a:off x="924232" y="1868129"/>
                  <a:ext cx="111440" cy="141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39" name="Arc 38">
                  <a:extLst>
                    <a:ext uri="{FF2B5EF4-FFF2-40B4-BE49-F238E27FC236}">
                      <a16:creationId xmlns:a16="http://schemas.microsoft.com/office/drawing/2014/main" id="{BAD4EE74-D4D7-4622-BBED-4BF6B6D6727B}"/>
                    </a:ext>
                  </a:extLst>
                </p:cNvPr>
                <p:cNvSpPr/>
                <p:nvPr/>
              </p:nvSpPr>
              <p:spPr>
                <a:xfrm rot="14341336">
                  <a:off x="2747765" y="1552241"/>
                  <a:ext cx="914400" cy="914400"/>
                </a:xfrm>
                <a:prstGeom prst="arc">
                  <a:avLst>
                    <a:gd name="adj1" fmla="val 18135225"/>
                    <a:gd name="adj2" fmla="val 19755280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2F4A0E9-3F8D-4C27-B7E6-00D34BBCD9E3}"/>
                </a:ext>
              </a:extLst>
            </p:cNvPr>
            <p:cNvSpPr txBox="1"/>
            <p:nvPr/>
          </p:nvSpPr>
          <p:spPr>
            <a:xfrm>
              <a:off x="1903841" y="549089"/>
              <a:ext cx="84992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</a:rPr>
                <a:t>30cm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>
                  <a:extLst>
                    <a:ext uri="{FF2B5EF4-FFF2-40B4-BE49-F238E27FC236}">
                      <a16:creationId xmlns:a16="http://schemas.microsoft.com/office/drawing/2014/main" id="{967C108F-A7D5-48F6-948A-AD1DF86AD37C}"/>
                    </a:ext>
                  </a:extLst>
                </p:cNvPr>
                <p:cNvSpPr txBox="1"/>
                <p:nvPr/>
              </p:nvSpPr>
              <p:spPr>
                <a:xfrm>
                  <a:off x="313455" y="754506"/>
                  <a:ext cx="849924" cy="45313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GB" dirty="0">
                      <a:solidFill>
                        <a:schemeClr val="bg1"/>
                      </a:solidFill>
                    </a:rPr>
                    <a:t>cm</a:t>
                  </a:r>
                </a:p>
              </p:txBody>
            </p:sp>
          </mc:Choice>
          <mc:Fallback xmlns="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EC7893A6-A8EC-40F0-B353-9A5FEEC8D3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3455" y="754506"/>
                  <a:ext cx="849924" cy="453137"/>
                </a:xfrm>
                <a:prstGeom prst="rect">
                  <a:avLst/>
                </a:prstGeom>
                <a:blipFill>
                  <a:blip r:embed="rId8"/>
                  <a:stretch>
                    <a:fillRect b="-2027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A4DA2DB9-D7A9-49E9-9DAC-4C104473B0E6}"/>
              </a:ext>
            </a:extLst>
          </p:cNvPr>
          <p:cNvSpPr txBox="1"/>
          <p:nvPr/>
        </p:nvSpPr>
        <p:spPr>
          <a:xfrm>
            <a:off x="4684842" y="6091584"/>
            <a:ext cx="84992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35°</a:t>
            </a:r>
          </a:p>
        </p:txBody>
      </p:sp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1002587" y="845789"/>
            <a:ext cx="2737933" cy="1558413"/>
            <a:chOff x="924232" y="908228"/>
            <a:chExt cx="2737933" cy="1558413"/>
          </a:xfrm>
        </p:grpSpPr>
        <p:sp>
          <p:nvSpPr>
            <p:cNvPr id="4" name="Right Triangle 3"/>
            <p:cNvSpPr/>
            <p:nvPr/>
          </p:nvSpPr>
          <p:spPr>
            <a:xfrm>
              <a:off x="924232" y="908228"/>
              <a:ext cx="2340078" cy="1101213"/>
            </a:xfrm>
            <a:prstGeom prst="rtTriangl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924232" y="1552241"/>
              <a:ext cx="2737933" cy="914400"/>
              <a:chOff x="924232" y="1552241"/>
              <a:chExt cx="2737933" cy="9144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924232" y="1868129"/>
                <a:ext cx="111440" cy="141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Arc 6"/>
              <p:cNvSpPr/>
              <p:nvPr/>
            </p:nvSpPr>
            <p:spPr>
              <a:xfrm rot="14341336">
                <a:off x="2747765" y="1552241"/>
                <a:ext cx="914400" cy="914400"/>
              </a:xfrm>
              <a:prstGeom prst="arc">
                <a:avLst>
                  <a:gd name="adj1" fmla="val 18135225"/>
                  <a:gd name="adj2" fmla="val 19755280"/>
                </a:avLst>
              </a:prstGeom>
              <a:ln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5" name="TextBox 14"/>
          <p:cNvSpPr txBox="1"/>
          <p:nvPr/>
        </p:nvSpPr>
        <p:spPr>
          <a:xfrm>
            <a:off x="1953002" y="952212"/>
            <a:ext cx="849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8.2cm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62616" y="1157629"/>
                <a:ext cx="849924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cm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616" y="1157629"/>
                <a:ext cx="849924" cy="453137"/>
              </a:xfrm>
              <a:prstGeom prst="rect">
                <a:avLst/>
              </a:prstGeom>
              <a:blipFill rotWithShape="0">
                <a:blip r:embed="rId3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919AE352-2538-4786-A4C0-294B978CD1D8}"/>
              </a:ext>
            </a:extLst>
          </p:cNvPr>
          <p:cNvSpPr txBox="1"/>
          <p:nvPr/>
        </p:nvSpPr>
        <p:spPr>
          <a:xfrm>
            <a:off x="2231046" y="1591405"/>
            <a:ext cx="84992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/>
              <a:t>25°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E26C807-1C74-4AE1-9641-0A4067B7030A}"/>
              </a:ext>
            </a:extLst>
          </p:cNvPr>
          <p:cNvGrpSpPr/>
          <p:nvPr/>
        </p:nvGrpSpPr>
        <p:grpSpPr>
          <a:xfrm>
            <a:off x="5610559" y="831559"/>
            <a:ext cx="2737933" cy="1575835"/>
            <a:chOff x="5610559" y="831559"/>
            <a:chExt cx="2737933" cy="1575835"/>
          </a:xfrm>
        </p:grpSpPr>
        <p:grpSp>
          <p:nvGrpSpPr>
            <p:cNvPr id="2" name="Group 1"/>
            <p:cNvGrpSpPr/>
            <p:nvPr/>
          </p:nvGrpSpPr>
          <p:grpSpPr>
            <a:xfrm>
              <a:off x="5610559" y="831559"/>
              <a:ext cx="2737933" cy="1575835"/>
              <a:chOff x="5610559" y="831559"/>
              <a:chExt cx="2737933" cy="1575835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5610559" y="831559"/>
                <a:ext cx="2737933" cy="1558413"/>
                <a:chOff x="924232" y="908228"/>
                <a:chExt cx="2737933" cy="1558413"/>
              </a:xfrm>
            </p:grpSpPr>
            <p:sp>
              <p:nvSpPr>
                <p:cNvPr id="18" name="Right Triangle 17"/>
                <p:cNvSpPr/>
                <p:nvPr/>
              </p:nvSpPr>
              <p:spPr>
                <a:xfrm>
                  <a:off x="924232" y="908228"/>
                  <a:ext cx="2340078" cy="1101213"/>
                </a:xfrm>
                <a:prstGeom prst="rtTriangle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9" name="Group 18"/>
                <p:cNvGrpSpPr/>
                <p:nvPr/>
              </p:nvGrpSpPr>
              <p:grpSpPr>
                <a:xfrm>
                  <a:off x="924232" y="1552241"/>
                  <a:ext cx="2737933" cy="914400"/>
                  <a:chOff x="924232" y="1552241"/>
                  <a:chExt cx="2737933" cy="914400"/>
                </a:xfrm>
              </p:grpSpPr>
              <p:sp>
                <p:nvSpPr>
                  <p:cNvPr id="20" name="Rectangle 19"/>
                  <p:cNvSpPr/>
                  <p:nvPr/>
                </p:nvSpPr>
                <p:spPr>
                  <a:xfrm>
                    <a:off x="924232" y="1868129"/>
                    <a:ext cx="111440" cy="14131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1" name="Arc 20"/>
                  <p:cNvSpPr/>
                  <p:nvPr/>
                </p:nvSpPr>
                <p:spPr>
                  <a:xfrm rot="14341336">
                    <a:off x="2747765" y="1552241"/>
                    <a:ext cx="914400" cy="914400"/>
                  </a:xfrm>
                  <a:prstGeom prst="arc">
                    <a:avLst>
                      <a:gd name="adj1" fmla="val 18135225"/>
                      <a:gd name="adj2" fmla="val 19755280"/>
                    </a:avLst>
                  </a:prstGeom>
                  <a:ln/>
                </p:spPr>
                <p:style>
                  <a:lnRef idx="3">
                    <a:schemeClr val="accent1"/>
                  </a:lnRef>
                  <a:fillRef idx="0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</p:grpSp>
          <p:sp>
            <p:nvSpPr>
              <p:cNvPr id="23" name="TextBox 22"/>
              <p:cNvSpPr txBox="1"/>
              <p:nvPr/>
            </p:nvSpPr>
            <p:spPr>
              <a:xfrm>
                <a:off x="6460483" y="932291"/>
                <a:ext cx="8499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8.2cm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6279617" y="1954257"/>
                    <a:ext cx="849924" cy="45313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a14:m>
                    <a:r>
                      <a:rPr lang="en-GB" dirty="0"/>
                      <a:t>cm</a:t>
                    </a:r>
                  </a:p>
                </p:txBody>
              </p:sp>
            </mc:Choice>
            <mc:Fallback xmlns="">
              <p:sp>
                <p:nvSpPr>
                  <p:cNvPr id="24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79617" y="1954257"/>
                    <a:ext cx="849924" cy="453137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b="-2027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8C58687-30E4-41E1-B671-5C6FBC4105BF}"/>
                </a:ext>
              </a:extLst>
            </p:cNvPr>
            <p:cNvSpPr txBox="1"/>
            <p:nvPr/>
          </p:nvSpPr>
          <p:spPr>
            <a:xfrm>
              <a:off x="6934538" y="1575469"/>
              <a:ext cx="84992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25°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10939425-93F0-48D9-A8E2-0D0646BD96FC}"/>
              </a:ext>
            </a:extLst>
          </p:cNvPr>
          <p:cNvSpPr txBox="1"/>
          <p:nvPr/>
        </p:nvSpPr>
        <p:spPr>
          <a:xfrm>
            <a:off x="7590137" y="6562164"/>
            <a:ext cx="168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@</a:t>
            </a:r>
            <a:r>
              <a:rPr lang="en-GB" dirty="0" err="1"/>
              <a:t>runningstitch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prstClr val="black"/>
                </a:solidFill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prstClr val="black"/>
                </a:solidFill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1002587" y="845789"/>
            <a:ext cx="2737933" cy="1558413"/>
            <a:chOff x="924232" y="908228"/>
            <a:chExt cx="2737933" cy="1558413"/>
          </a:xfrm>
        </p:grpSpPr>
        <p:sp>
          <p:nvSpPr>
            <p:cNvPr id="4" name="Right Triangle 3"/>
            <p:cNvSpPr/>
            <p:nvPr/>
          </p:nvSpPr>
          <p:spPr>
            <a:xfrm>
              <a:off x="924232" y="908228"/>
              <a:ext cx="2340078" cy="1101213"/>
            </a:xfrm>
            <a:prstGeom prst="rtTriangl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924232" y="1552241"/>
              <a:ext cx="2737933" cy="914400"/>
              <a:chOff x="924232" y="1552241"/>
              <a:chExt cx="2737933" cy="9144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924232" y="1868129"/>
                <a:ext cx="111440" cy="141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7" name="Arc 6"/>
              <p:cNvSpPr/>
              <p:nvPr/>
            </p:nvSpPr>
            <p:spPr>
              <a:xfrm rot="14341336">
                <a:off x="2747765" y="1552241"/>
                <a:ext cx="914400" cy="914400"/>
              </a:xfrm>
              <a:prstGeom prst="arc">
                <a:avLst>
                  <a:gd name="adj1" fmla="val 18135225"/>
                  <a:gd name="adj2" fmla="val 19755280"/>
                </a:avLst>
              </a:prstGeom>
              <a:ln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5" name="TextBox 14"/>
          <p:cNvSpPr txBox="1"/>
          <p:nvPr/>
        </p:nvSpPr>
        <p:spPr>
          <a:xfrm>
            <a:off x="313841" y="1176699"/>
            <a:ext cx="849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8.2cm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919299" y="908228"/>
                <a:ext cx="849924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cm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299" y="908228"/>
                <a:ext cx="849924" cy="453137"/>
              </a:xfrm>
              <a:prstGeom prst="rect">
                <a:avLst/>
              </a:prstGeom>
              <a:blipFill rotWithShape="0">
                <a:blip r:embed="rId3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>
            <a:extLst>
              <a:ext uri="{FF2B5EF4-FFF2-40B4-BE49-F238E27FC236}">
                <a16:creationId xmlns:a16="http://schemas.microsoft.com/office/drawing/2014/main" id="{948B0836-43B2-4733-9292-44281AA14447}"/>
              </a:ext>
            </a:extLst>
          </p:cNvPr>
          <p:cNvSpPr txBox="1"/>
          <p:nvPr/>
        </p:nvSpPr>
        <p:spPr>
          <a:xfrm>
            <a:off x="2284158" y="1605635"/>
            <a:ext cx="84992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/>
              <a:t>25°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37706E5-41A5-410C-A4DB-92A7FF016B30}"/>
              </a:ext>
            </a:extLst>
          </p:cNvPr>
          <p:cNvGrpSpPr/>
          <p:nvPr/>
        </p:nvGrpSpPr>
        <p:grpSpPr>
          <a:xfrm>
            <a:off x="4951094" y="831559"/>
            <a:ext cx="3397398" cy="1558413"/>
            <a:chOff x="4951094" y="831559"/>
            <a:chExt cx="3397398" cy="1558413"/>
          </a:xfrm>
        </p:grpSpPr>
        <p:grpSp>
          <p:nvGrpSpPr>
            <p:cNvPr id="2" name="Group 1"/>
            <p:cNvGrpSpPr/>
            <p:nvPr/>
          </p:nvGrpSpPr>
          <p:grpSpPr>
            <a:xfrm>
              <a:off x="4951094" y="831559"/>
              <a:ext cx="3397398" cy="1558413"/>
              <a:chOff x="4951094" y="831559"/>
              <a:chExt cx="3397398" cy="1558413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5610559" y="831559"/>
                <a:ext cx="2737933" cy="1558413"/>
                <a:chOff x="924232" y="908228"/>
                <a:chExt cx="2737933" cy="1558413"/>
              </a:xfrm>
            </p:grpSpPr>
            <p:sp>
              <p:nvSpPr>
                <p:cNvPr id="18" name="Right Triangle 17"/>
                <p:cNvSpPr/>
                <p:nvPr/>
              </p:nvSpPr>
              <p:spPr>
                <a:xfrm>
                  <a:off x="924232" y="908228"/>
                  <a:ext cx="2340078" cy="1101213"/>
                </a:xfrm>
                <a:prstGeom prst="rtTriangle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19" name="Group 18"/>
                <p:cNvGrpSpPr/>
                <p:nvPr/>
              </p:nvGrpSpPr>
              <p:grpSpPr>
                <a:xfrm>
                  <a:off x="924232" y="1552241"/>
                  <a:ext cx="2737933" cy="914400"/>
                  <a:chOff x="924232" y="1552241"/>
                  <a:chExt cx="2737933" cy="914400"/>
                </a:xfrm>
              </p:grpSpPr>
              <p:sp>
                <p:nvSpPr>
                  <p:cNvPr id="20" name="Rectangle 19"/>
                  <p:cNvSpPr/>
                  <p:nvPr/>
                </p:nvSpPr>
                <p:spPr>
                  <a:xfrm>
                    <a:off x="924232" y="1868129"/>
                    <a:ext cx="111440" cy="14131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1" name="Arc 20"/>
                  <p:cNvSpPr/>
                  <p:nvPr/>
                </p:nvSpPr>
                <p:spPr>
                  <a:xfrm rot="14341336">
                    <a:off x="2747765" y="1552241"/>
                    <a:ext cx="914400" cy="914400"/>
                  </a:xfrm>
                  <a:prstGeom prst="arc">
                    <a:avLst>
                      <a:gd name="adj1" fmla="val 18135225"/>
                      <a:gd name="adj2" fmla="val 19755280"/>
                    </a:avLst>
                  </a:prstGeom>
                  <a:ln/>
                </p:spPr>
                <p:style>
                  <a:lnRef idx="3">
                    <a:schemeClr val="accent1"/>
                  </a:lnRef>
                  <a:fillRef idx="0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sp>
            <p:nvSpPr>
              <p:cNvPr id="23" name="TextBox 22"/>
              <p:cNvSpPr txBox="1"/>
              <p:nvPr/>
            </p:nvSpPr>
            <p:spPr>
              <a:xfrm>
                <a:off x="6286472" y="1959193"/>
                <a:ext cx="8499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prstClr val="black"/>
                    </a:solidFill>
                  </a:rPr>
                  <a:t>8.2cm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4951094" y="1130613"/>
                    <a:ext cx="849924" cy="45313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GB" sz="24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a14:m>
                    <a:r>
                      <a:rPr lang="en-GB" dirty="0">
                        <a:solidFill>
                          <a:prstClr val="black"/>
                        </a:solidFill>
                      </a:rPr>
                      <a:t>cm</a:t>
                    </a:r>
                  </a:p>
                </p:txBody>
              </p:sp>
            </mc:Choice>
            <mc:Fallback xmlns="">
              <p:sp>
                <p:nvSpPr>
                  <p:cNvPr id="24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51094" y="1130613"/>
                    <a:ext cx="849924" cy="453137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b="-1866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88D8F83-EAF6-4C86-987B-164A2B214E53}"/>
                </a:ext>
              </a:extLst>
            </p:cNvPr>
            <p:cNvSpPr txBox="1"/>
            <p:nvPr/>
          </p:nvSpPr>
          <p:spPr>
            <a:xfrm>
              <a:off x="6918037" y="1580729"/>
              <a:ext cx="84992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25°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F442196B-B5D1-4689-BF73-6C1C8851CAA1}"/>
              </a:ext>
            </a:extLst>
          </p:cNvPr>
          <p:cNvSpPr txBox="1"/>
          <p:nvPr/>
        </p:nvSpPr>
        <p:spPr>
          <a:xfrm>
            <a:off x="7590137" y="6562164"/>
            <a:ext cx="168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@</a:t>
            </a:r>
            <a:r>
              <a:rPr lang="en-GB" dirty="0" err="1"/>
              <a:t>runningstitch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25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CF728114-F190-4058-B222-201013B21868}"/>
              </a:ext>
            </a:extLst>
          </p:cNvPr>
          <p:cNvGrpSpPr/>
          <p:nvPr/>
        </p:nvGrpSpPr>
        <p:grpSpPr>
          <a:xfrm>
            <a:off x="313455" y="428436"/>
            <a:ext cx="3384314" cy="1558413"/>
            <a:chOff x="313455" y="428436"/>
            <a:chExt cx="3384314" cy="1558413"/>
          </a:xfrm>
        </p:grpSpPr>
        <p:grpSp>
          <p:nvGrpSpPr>
            <p:cNvPr id="3" name="Group 2"/>
            <p:cNvGrpSpPr/>
            <p:nvPr/>
          </p:nvGrpSpPr>
          <p:grpSpPr>
            <a:xfrm>
              <a:off x="313455" y="428436"/>
              <a:ext cx="3384314" cy="1558413"/>
              <a:chOff x="313455" y="428436"/>
              <a:chExt cx="3384314" cy="1558413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959836" y="428436"/>
                <a:ext cx="2737933" cy="1558413"/>
                <a:chOff x="924232" y="908228"/>
                <a:chExt cx="2737933" cy="1558413"/>
              </a:xfrm>
            </p:grpSpPr>
            <p:sp>
              <p:nvSpPr>
                <p:cNvPr id="38" name="Right Triangle 37"/>
                <p:cNvSpPr/>
                <p:nvPr/>
              </p:nvSpPr>
              <p:spPr>
                <a:xfrm>
                  <a:off x="924232" y="908228"/>
                  <a:ext cx="2340078" cy="1101213"/>
                </a:xfrm>
                <a:prstGeom prst="rtTriangle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39" name="Group 38"/>
                <p:cNvGrpSpPr/>
                <p:nvPr/>
              </p:nvGrpSpPr>
              <p:grpSpPr>
                <a:xfrm>
                  <a:off x="924232" y="1552241"/>
                  <a:ext cx="2737933" cy="914400"/>
                  <a:chOff x="924232" y="1552241"/>
                  <a:chExt cx="2737933" cy="914400"/>
                </a:xfrm>
              </p:grpSpPr>
              <p:sp>
                <p:nvSpPr>
                  <p:cNvPr id="40" name="Rectangle 39"/>
                  <p:cNvSpPr/>
                  <p:nvPr/>
                </p:nvSpPr>
                <p:spPr>
                  <a:xfrm>
                    <a:off x="924232" y="1868129"/>
                    <a:ext cx="111440" cy="14131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41" name="Arc 40"/>
                  <p:cNvSpPr/>
                  <p:nvPr/>
                </p:nvSpPr>
                <p:spPr>
                  <a:xfrm rot="14341336">
                    <a:off x="2747765" y="1552241"/>
                    <a:ext cx="914400" cy="914400"/>
                  </a:xfrm>
                  <a:prstGeom prst="arc">
                    <a:avLst>
                      <a:gd name="adj1" fmla="val 18135225"/>
                      <a:gd name="adj2" fmla="val 19755280"/>
                    </a:avLst>
                  </a:prstGeom>
                  <a:ln/>
                </p:spPr>
                <p:style>
                  <a:lnRef idx="3">
                    <a:schemeClr val="accent1"/>
                  </a:lnRef>
                  <a:fillRef idx="0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sp>
            <p:nvSpPr>
              <p:cNvPr id="43" name="TextBox 42"/>
              <p:cNvSpPr txBox="1"/>
              <p:nvPr/>
            </p:nvSpPr>
            <p:spPr>
              <a:xfrm>
                <a:off x="1903841" y="549089"/>
                <a:ext cx="8499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prstClr val="black"/>
                    </a:solidFill>
                  </a:rPr>
                  <a:t>15cm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313455" y="754506"/>
                    <a:ext cx="849924" cy="45313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GB" sz="24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a14:m>
                    <a:r>
                      <a:rPr lang="en-GB" dirty="0">
                        <a:solidFill>
                          <a:prstClr val="black"/>
                        </a:solidFill>
                      </a:rPr>
                      <a:t>cm</a:t>
                    </a:r>
                  </a:p>
                </p:txBody>
              </p:sp>
            </mc:Choice>
            <mc:Fallback xmlns="">
              <p:sp>
                <p:nvSpPr>
                  <p:cNvPr id="44" name="TextBox 4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13455" y="754506"/>
                    <a:ext cx="849924" cy="453137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b="-2027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52EEBE2-3148-442D-AF56-3199F69C8753}"/>
                </a:ext>
              </a:extLst>
            </p:cNvPr>
            <p:cNvSpPr txBox="1"/>
            <p:nvPr/>
          </p:nvSpPr>
          <p:spPr>
            <a:xfrm>
              <a:off x="2217400" y="1188231"/>
              <a:ext cx="84992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35°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1E5C6CE-CF03-4E4E-9D8C-513690028CBC}"/>
              </a:ext>
            </a:extLst>
          </p:cNvPr>
          <p:cNvGrpSpPr/>
          <p:nvPr/>
        </p:nvGrpSpPr>
        <p:grpSpPr>
          <a:xfrm>
            <a:off x="4688739" y="1926422"/>
            <a:ext cx="3656765" cy="2238831"/>
            <a:chOff x="4688739" y="1926422"/>
            <a:chExt cx="3656765" cy="2238831"/>
          </a:xfrm>
        </p:grpSpPr>
        <p:grpSp>
          <p:nvGrpSpPr>
            <p:cNvPr id="5" name="Group 4"/>
            <p:cNvGrpSpPr/>
            <p:nvPr/>
          </p:nvGrpSpPr>
          <p:grpSpPr>
            <a:xfrm>
              <a:off x="4688739" y="1926422"/>
              <a:ext cx="3656765" cy="2238831"/>
              <a:chOff x="4229323" y="1741549"/>
              <a:chExt cx="3656765" cy="2238831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5148155" y="2421967"/>
                <a:ext cx="2737933" cy="1558413"/>
                <a:chOff x="924232" y="908228"/>
                <a:chExt cx="2737933" cy="1558413"/>
              </a:xfrm>
            </p:grpSpPr>
            <p:sp>
              <p:nvSpPr>
                <p:cNvPr id="46" name="Right Triangle 45"/>
                <p:cNvSpPr/>
                <p:nvPr/>
              </p:nvSpPr>
              <p:spPr>
                <a:xfrm>
                  <a:off x="924232" y="908228"/>
                  <a:ext cx="2340078" cy="1101213"/>
                </a:xfrm>
                <a:prstGeom prst="rtTriangle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47" name="Group 46"/>
                <p:cNvGrpSpPr/>
                <p:nvPr/>
              </p:nvGrpSpPr>
              <p:grpSpPr>
                <a:xfrm>
                  <a:off x="924232" y="1552241"/>
                  <a:ext cx="2737933" cy="914400"/>
                  <a:chOff x="924232" y="1552241"/>
                  <a:chExt cx="2737933" cy="914400"/>
                </a:xfrm>
              </p:grpSpPr>
              <p:sp>
                <p:nvSpPr>
                  <p:cNvPr id="48" name="Rectangle 47"/>
                  <p:cNvSpPr/>
                  <p:nvPr/>
                </p:nvSpPr>
                <p:spPr>
                  <a:xfrm>
                    <a:off x="924232" y="1868129"/>
                    <a:ext cx="111440" cy="14131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49" name="Arc 48"/>
                  <p:cNvSpPr/>
                  <p:nvPr/>
                </p:nvSpPr>
                <p:spPr>
                  <a:xfrm rot="14341336">
                    <a:off x="2747765" y="1552241"/>
                    <a:ext cx="914400" cy="914400"/>
                  </a:xfrm>
                  <a:prstGeom prst="arc">
                    <a:avLst>
                      <a:gd name="adj1" fmla="val 18135225"/>
                      <a:gd name="adj2" fmla="val 19755280"/>
                    </a:avLst>
                  </a:prstGeom>
                  <a:ln/>
                </p:spPr>
                <p:style>
                  <a:lnRef idx="3">
                    <a:schemeClr val="accent1"/>
                  </a:lnRef>
                  <a:fillRef idx="0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sp>
            <p:nvSpPr>
              <p:cNvPr id="51" name="TextBox 50"/>
              <p:cNvSpPr txBox="1"/>
              <p:nvPr/>
            </p:nvSpPr>
            <p:spPr>
              <a:xfrm>
                <a:off x="4229323" y="2785040"/>
                <a:ext cx="11223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prstClr val="black"/>
                    </a:solidFill>
                  </a:rPr>
                  <a:t>17.2cm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" name="TextBox 51"/>
                  <p:cNvSpPr txBox="1"/>
                  <p:nvPr/>
                </p:nvSpPr>
                <p:spPr>
                  <a:xfrm>
                    <a:off x="6088320" y="2462727"/>
                    <a:ext cx="849924" cy="45313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GB" sz="24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a14:m>
                    <a:r>
                      <a:rPr lang="en-GB" dirty="0">
                        <a:solidFill>
                          <a:prstClr val="black"/>
                        </a:solidFill>
                      </a:rPr>
                      <a:t>cm</a:t>
                    </a:r>
                  </a:p>
                </p:txBody>
              </p:sp>
            </mc:Choice>
            <mc:Fallback xmlns="">
              <p:sp>
                <p:nvSpPr>
                  <p:cNvPr id="52" name="TextBox 5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88320" y="2462727"/>
                    <a:ext cx="849924" cy="453137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 b="-2027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6" name="Right Arrow 85"/>
              <p:cNvSpPr/>
              <p:nvPr/>
            </p:nvSpPr>
            <p:spPr>
              <a:xfrm rot="5400000">
                <a:off x="6071061" y="1951690"/>
                <a:ext cx="619432" cy="199149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67AF86E-3436-48E1-87CB-3AE48E530F59}"/>
                </a:ext>
              </a:extLst>
            </p:cNvPr>
            <p:cNvSpPr txBox="1"/>
            <p:nvPr/>
          </p:nvSpPr>
          <p:spPr>
            <a:xfrm>
              <a:off x="6862116" y="3338020"/>
              <a:ext cx="84992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35°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D462304-E02D-47E8-A669-42BB13330607}"/>
              </a:ext>
            </a:extLst>
          </p:cNvPr>
          <p:cNvGrpSpPr/>
          <p:nvPr/>
        </p:nvGrpSpPr>
        <p:grpSpPr>
          <a:xfrm>
            <a:off x="3569110" y="463670"/>
            <a:ext cx="4316978" cy="1558413"/>
            <a:chOff x="3569110" y="463670"/>
            <a:chExt cx="4316978" cy="1558413"/>
          </a:xfrm>
        </p:grpSpPr>
        <p:grpSp>
          <p:nvGrpSpPr>
            <p:cNvPr id="4" name="Group 3"/>
            <p:cNvGrpSpPr/>
            <p:nvPr/>
          </p:nvGrpSpPr>
          <p:grpSpPr>
            <a:xfrm>
              <a:off x="3569110" y="463670"/>
              <a:ext cx="4316978" cy="1558413"/>
              <a:chOff x="3569110" y="463670"/>
              <a:chExt cx="4316978" cy="1558413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5148155" y="463670"/>
                <a:ext cx="2737933" cy="1558413"/>
                <a:chOff x="924232" y="908228"/>
                <a:chExt cx="2737933" cy="1558413"/>
              </a:xfrm>
            </p:grpSpPr>
            <p:sp>
              <p:nvSpPr>
                <p:cNvPr id="54" name="Right Triangle 53"/>
                <p:cNvSpPr/>
                <p:nvPr/>
              </p:nvSpPr>
              <p:spPr>
                <a:xfrm>
                  <a:off x="924232" y="908228"/>
                  <a:ext cx="2340078" cy="1101213"/>
                </a:xfrm>
                <a:prstGeom prst="rtTriangle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55" name="Group 54"/>
                <p:cNvGrpSpPr/>
                <p:nvPr/>
              </p:nvGrpSpPr>
              <p:grpSpPr>
                <a:xfrm>
                  <a:off x="924232" y="1552241"/>
                  <a:ext cx="2737933" cy="914400"/>
                  <a:chOff x="924232" y="1552241"/>
                  <a:chExt cx="2737933" cy="914400"/>
                </a:xfrm>
              </p:grpSpPr>
              <p:sp>
                <p:nvSpPr>
                  <p:cNvPr id="56" name="Rectangle 55"/>
                  <p:cNvSpPr/>
                  <p:nvPr/>
                </p:nvSpPr>
                <p:spPr>
                  <a:xfrm>
                    <a:off x="924232" y="1868129"/>
                    <a:ext cx="111440" cy="14131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7" name="Arc 56"/>
                  <p:cNvSpPr/>
                  <p:nvPr/>
                </p:nvSpPr>
                <p:spPr>
                  <a:xfrm rot="14341336">
                    <a:off x="2747765" y="1552241"/>
                    <a:ext cx="914400" cy="914400"/>
                  </a:xfrm>
                  <a:prstGeom prst="arc">
                    <a:avLst>
                      <a:gd name="adj1" fmla="val 18135225"/>
                      <a:gd name="adj2" fmla="val 19755280"/>
                    </a:avLst>
                  </a:prstGeom>
                  <a:ln/>
                </p:spPr>
                <p:style>
                  <a:lnRef idx="3">
                    <a:schemeClr val="accent1"/>
                  </a:lnRef>
                  <a:fillRef idx="0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>
                      <a:solidFill>
                        <a:prstClr val="black"/>
                      </a:solidFill>
                    </a:endParaRPr>
                  </a:p>
                </p:txBody>
              </p:sp>
            </p:grpSp>
          </p:grpSp>
          <p:sp>
            <p:nvSpPr>
              <p:cNvPr id="59" name="TextBox 58"/>
              <p:cNvSpPr txBox="1"/>
              <p:nvPr/>
            </p:nvSpPr>
            <p:spPr>
              <a:xfrm>
                <a:off x="6092160" y="584323"/>
                <a:ext cx="8499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prstClr val="black"/>
                    </a:solidFill>
                  </a:rPr>
                  <a:t>30cm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" name="TextBox 59"/>
                  <p:cNvSpPr txBox="1"/>
                  <p:nvPr/>
                </p:nvSpPr>
                <p:spPr>
                  <a:xfrm>
                    <a:off x="4501774" y="789740"/>
                    <a:ext cx="849924" cy="45313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GB" sz="24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a14:m>
                    <a:r>
                      <a:rPr lang="en-GB" dirty="0">
                        <a:solidFill>
                          <a:prstClr val="black"/>
                        </a:solidFill>
                      </a:rPr>
                      <a:t>cm</a:t>
                    </a:r>
                  </a:p>
                </p:txBody>
              </p:sp>
            </mc:Choice>
            <mc:Fallback xmlns="">
              <p:sp>
                <p:nvSpPr>
                  <p:cNvPr id="60" name="TextBox 5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501774" y="789740"/>
                    <a:ext cx="849924" cy="453137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b="-2027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" name="Right Arrow 1"/>
              <p:cNvSpPr/>
              <p:nvPr/>
            </p:nvSpPr>
            <p:spPr>
              <a:xfrm>
                <a:off x="3569110" y="754506"/>
                <a:ext cx="619432" cy="199149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EC46357-B5BD-4DC1-9817-D84215EA8C43}"/>
                </a:ext>
              </a:extLst>
            </p:cNvPr>
            <p:cNvSpPr txBox="1"/>
            <p:nvPr/>
          </p:nvSpPr>
          <p:spPr>
            <a:xfrm>
              <a:off x="6435071" y="1213864"/>
              <a:ext cx="84992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35°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6C4B8D7-A4E5-421B-B535-CD0E3437347C}"/>
              </a:ext>
            </a:extLst>
          </p:cNvPr>
          <p:cNvGrpSpPr/>
          <p:nvPr/>
        </p:nvGrpSpPr>
        <p:grpSpPr>
          <a:xfrm>
            <a:off x="3885129" y="4067557"/>
            <a:ext cx="4328001" cy="2071536"/>
            <a:chOff x="3885129" y="4067557"/>
            <a:chExt cx="4328001" cy="207153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7363206" y="4975099"/>
                  <a:ext cx="849924" cy="453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GB" dirty="0">
                      <a:solidFill>
                        <a:prstClr val="black"/>
                      </a:solidFill>
                    </a:rPr>
                    <a:t>cm</a:t>
                  </a:r>
                </a:p>
              </p:txBody>
            </p:sp>
          </mc:Choice>
          <mc:Fallback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63206" y="4975099"/>
                  <a:ext cx="849924" cy="453137"/>
                </a:xfrm>
                <a:prstGeom prst="rect">
                  <a:avLst/>
                </a:prstGeom>
                <a:blipFill>
                  <a:blip r:embed="rId7"/>
                  <a:stretch>
                    <a:fillRect b="-202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67931DBD-50C6-40A5-8D15-24709ACB7E9B}"/>
                </a:ext>
              </a:extLst>
            </p:cNvPr>
            <p:cNvGrpSpPr/>
            <p:nvPr/>
          </p:nvGrpSpPr>
          <p:grpSpPr>
            <a:xfrm>
              <a:off x="3885129" y="4067557"/>
              <a:ext cx="3983390" cy="2071536"/>
              <a:chOff x="3885129" y="4067557"/>
              <a:chExt cx="3983390" cy="2071536"/>
            </a:xfrm>
          </p:grpSpPr>
          <p:sp>
            <p:nvSpPr>
              <p:cNvPr id="75" name="TextBox 74"/>
              <p:cNvSpPr txBox="1"/>
              <p:nvPr/>
            </p:nvSpPr>
            <p:spPr>
              <a:xfrm>
                <a:off x="5842902" y="5769761"/>
                <a:ext cx="12062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prstClr val="black"/>
                    </a:solidFill>
                  </a:rPr>
                  <a:t>24.6cm</a:t>
                </a:r>
              </a:p>
            </p:txBody>
          </p:sp>
          <p:sp>
            <p:nvSpPr>
              <p:cNvPr id="89" name="Right Arrow 88"/>
              <p:cNvSpPr/>
              <p:nvPr/>
            </p:nvSpPr>
            <p:spPr>
              <a:xfrm>
                <a:off x="3885129" y="5226957"/>
                <a:ext cx="619432" cy="199149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6802342" y="4909387"/>
                <a:ext cx="8499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>
                    <a:solidFill>
                      <a:prstClr val="black"/>
                    </a:solidFill>
                  </a:rPr>
                  <a:t>55</a:t>
                </a:r>
                <a:r>
                  <a:rPr lang="en-GB" sz="2000" b="1" baseline="30000" dirty="0">
                    <a:solidFill>
                      <a:prstClr val="black"/>
                    </a:solidFill>
                  </a:rPr>
                  <a:t>o</a:t>
                </a:r>
                <a:endParaRPr lang="en-GB" sz="2000" b="1" dirty="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AC6A0C2F-AD8E-4F42-BF2C-764E483D8B96}"/>
                  </a:ext>
                </a:extLst>
              </p:cNvPr>
              <p:cNvGrpSpPr/>
              <p:nvPr/>
            </p:nvGrpSpPr>
            <p:grpSpPr>
              <a:xfrm flipH="1">
                <a:off x="5002720" y="4067557"/>
                <a:ext cx="2865799" cy="1725354"/>
                <a:chOff x="521640" y="3889456"/>
                <a:chExt cx="2865799" cy="1725354"/>
              </a:xfrm>
            </p:grpSpPr>
            <p:sp>
              <p:nvSpPr>
                <p:cNvPr id="84" name="Right Triangle 83">
                  <a:extLst>
                    <a:ext uri="{FF2B5EF4-FFF2-40B4-BE49-F238E27FC236}">
                      <a16:creationId xmlns:a16="http://schemas.microsoft.com/office/drawing/2014/main" id="{CEA5D0F4-D552-44B1-AAA5-1A7BC2E76E5B}"/>
                    </a:ext>
                  </a:extLst>
                </p:cNvPr>
                <p:cNvSpPr/>
                <p:nvPr/>
              </p:nvSpPr>
              <p:spPr>
                <a:xfrm>
                  <a:off x="1047361" y="4512380"/>
                  <a:ext cx="2340078" cy="1101213"/>
                </a:xfrm>
                <a:prstGeom prst="rtTriangle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AF7F8826-E3A9-4DA7-A297-98A6BCEFF27B}"/>
                    </a:ext>
                  </a:extLst>
                </p:cNvPr>
                <p:cNvSpPr/>
                <p:nvPr/>
              </p:nvSpPr>
              <p:spPr>
                <a:xfrm>
                  <a:off x="1047361" y="5473498"/>
                  <a:ext cx="111440" cy="14131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0" name="Arc 89">
                  <a:extLst>
                    <a:ext uri="{FF2B5EF4-FFF2-40B4-BE49-F238E27FC236}">
                      <a16:creationId xmlns:a16="http://schemas.microsoft.com/office/drawing/2014/main" id="{A26D55B8-5EF6-44D8-9FFC-E1BB5C46FDEB}"/>
                    </a:ext>
                  </a:extLst>
                </p:cNvPr>
                <p:cNvSpPr/>
                <p:nvPr/>
              </p:nvSpPr>
              <p:spPr>
                <a:xfrm rot="6788776">
                  <a:off x="521640" y="3889456"/>
                  <a:ext cx="914400" cy="914400"/>
                </a:xfrm>
                <a:prstGeom prst="arc">
                  <a:avLst>
                    <a:gd name="adj1" fmla="val 17277445"/>
                    <a:gd name="adj2" fmla="val 19755280"/>
                  </a:avLst>
                </a:prstGeom>
                <a:ln/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665A203-B15E-4CEE-B88A-27443E85CC6E}"/>
              </a:ext>
            </a:extLst>
          </p:cNvPr>
          <p:cNvGrpSpPr/>
          <p:nvPr/>
        </p:nvGrpSpPr>
        <p:grpSpPr>
          <a:xfrm>
            <a:off x="59746" y="1815543"/>
            <a:ext cx="4151703" cy="1725354"/>
            <a:chOff x="59746" y="1815543"/>
            <a:chExt cx="4151703" cy="1725354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F363F874-7718-4089-9FA7-FD779CFA067F}"/>
                </a:ext>
              </a:extLst>
            </p:cNvPr>
            <p:cNvGrpSpPr/>
            <p:nvPr/>
          </p:nvGrpSpPr>
          <p:grpSpPr>
            <a:xfrm>
              <a:off x="492829" y="1815543"/>
              <a:ext cx="2865799" cy="1725354"/>
              <a:chOff x="521640" y="3889456"/>
              <a:chExt cx="2865799" cy="1725354"/>
            </a:xfrm>
          </p:grpSpPr>
          <p:sp>
            <p:nvSpPr>
              <p:cNvPr id="80" name="Right Triangle 79">
                <a:extLst>
                  <a:ext uri="{FF2B5EF4-FFF2-40B4-BE49-F238E27FC236}">
                    <a16:creationId xmlns:a16="http://schemas.microsoft.com/office/drawing/2014/main" id="{51FFF281-4F59-4F6B-B61C-D74E011EE58B}"/>
                  </a:ext>
                </a:extLst>
              </p:cNvPr>
              <p:cNvSpPr/>
              <p:nvPr/>
            </p:nvSpPr>
            <p:spPr>
              <a:xfrm>
                <a:off x="1047361" y="4512380"/>
                <a:ext cx="2340078" cy="1101213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17A0121E-C950-40D2-93B8-D4AD87584472}"/>
                  </a:ext>
                </a:extLst>
              </p:cNvPr>
              <p:cNvSpPr/>
              <p:nvPr/>
            </p:nvSpPr>
            <p:spPr>
              <a:xfrm>
                <a:off x="1047361" y="5473498"/>
                <a:ext cx="111440" cy="141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82" name="Arc 81">
                <a:extLst>
                  <a:ext uri="{FF2B5EF4-FFF2-40B4-BE49-F238E27FC236}">
                    <a16:creationId xmlns:a16="http://schemas.microsoft.com/office/drawing/2014/main" id="{E1FEC571-0EFC-4FF5-AAA2-A16CBF5D7A5D}"/>
                  </a:ext>
                </a:extLst>
              </p:cNvPr>
              <p:cNvSpPr/>
              <p:nvPr/>
            </p:nvSpPr>
            <p:spPr>
              <a:xfrm rot="6788776">
                <a:off x="521640" y="3889456"/>
                <a:ext cx="914400" cy="914400"/>
              </a:xfrm>
              <a:prstGeom prst="arc">
                <a:avLst>
                  <a:gd name="adj1" fmla="val 17277445"/>
                  <a:gd name="adj2" fmla="val 19755280"/>
                </a:avLst>
              </a:prstGeom>
              <a:ln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CBDA3AD2-9F0E-40DA-AE63-EEAD9AD87E76}"/>
                </a:ext>
              </a:extLst>
            </p:cNvPr>
            <p:cNvGrpSpPr/>
            <p:nvPr/>
          </p:nvGrpSpPr>
          <p:grpSpPr>
            <a:xfrm>
              <a:off x="59746" y="2541747"/>
              <a:ext cx="4151703" cy="617441"/>
              <a:chOff x="59746" y="2541747"/>
              <a:chExt cx="4151703" cy="617441"/>
            </a:xfrm>
          </p:grpSpPr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8AB5365B-CA31-4292-8067-35FF18CEBF26}"/>
                  </a:ext>
                </a:extLst>
              </p:cNvPr>
              <p:cNvSpPr txBox="1"/>
              <p:nvPr/>
            </p:nvSpPr>
            <p:spPr>
              <a:xfrm>
                <a:off x="1025319" y="2637683"/>
                <a:ext cx="849924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55°</a:t>
                </a:r>
              </a:p>
            </p:txBody>
          </p:sp>
          <p:sp>
            <p:nvSpPr>
              <p:cNvPr id="91" name="Right Arrow 88">
                <a:extLst>
                  <a:ext uri="{FF2B5EF4-FFF2-40B4-BE49-F238E27FC236}">
                    <a16:creationId xmlns:a16="http://schemas.microsoft.com/office/drawing/2014/main" id="{8694C271-38D0-45E0-9B65-86D9DE144CFF}"/>
                  </a:ext>
                </a:extLst>
              </p:cNvPr>
              <p:cNvSpPr/>
              <p:nvPr/>
            </p:nvSpPr>
            <p:spPr>
              <a:xfrm rot="10800000">
                <a:off x="3592017" y="2847137"/>
                <a:ext cx="619432" cy="199149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92" name="TextBox 91">
                    <a:extLst>
                      <a:ext uri="{FF2B5EF4-FFF2-40B4-BE49-F238E27FC236}">
                        <a16:creationId xmlns:a16="http://schemas.microsoft.com/office/drawing/2014/main" id="{8E11C04A-B127-4A5C-B172-8129DD756878}"/>
                      </a:ext>
                    </a:extLst>
                  </p:cNvPr>
                  <p:cNvSpPr txBox="1"/>
                  <p:nvPr/>
                </p:nvSpPr>
                <p:spPr>
                  <a:xfrm>
                    <a:off x="2032032" y="2541747"/>
                    <a:ext cx="849924" cy="45313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GB" sz="24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a14:m>
                    <a:r>
                      <a:rPr lang="en-GB" dirty="0">
                        <a:solidFill>
                          <a:prstClr val="black"/>
                        </a:solidFill>
                      </a:rPr>
                      <a:t>cm</a:t>
                    </a:r>
                  </a:p>
                </p:txBody>
              </p:sp>
            </mc:Choice>
            <mc:Fallback>
              <p:sp>
                <p:nvSpPr>
                  <p:cNvPr id="92" name="TextBox 91">
                    <a:extLst>
                      <a:ext uri="{FF2B5EF4-FFF2-40B4-BE49-F238E27FC236}">
                        <a16:creationId xmlns:a16="http://schemas.microsoft.com/office/drawing/2014/main" id="{8E11C04A-B127-4A5C-B172-8129DD756878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32032" y="2541747"/>
                    <a:ext cx="849924" cy="453137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2027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BE5EB6EC-D217-469D-8E26-FCBD6C36159E}"/>
                  </a:ext>
                </a:extLst>
              </p:cNvPr>
              <p:cNvSpPr txBox="1"/>
              <p:nvPr/>
            </p:nvSpPr>
            <p:spPr>
              <a:xfrm>
                <a:off x="59746" y="2789856"/>
                <a:ext cx="11223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prstClr val="black"/>
                    </a:solidFill>
                  </a:rPr>
                  <a:t>17.2cm</a:t>
                </a:r>
              </a:p>
            </p:txBody>
          </p:sp>
        </p:grp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4898451-558A-423E-B175-A2695882FB1C}"/>
              </a:ext>
            </a:extLst>
          </p:cNvPr>
          <p:cNvGrpSpPr/>
          <p:nvPr/>
        </p:nvGrpSpPr>
        <p:grpSpPr>
          <a:xfrm>
            <a:off x="59746" y="3769039"/>
            <a:ext cx="3304338" cy="2468481"/>
            <a:chOff x="59746" y="3769039"/>
            <a:chExt cx="3304338" cy="246848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5" name="TextBox 94">
                  <a:extLst>
                    <a:ext uri="{FF2B5EF4-FFF2-40B4-BE49-F238E27FC236}">
                      <a16:creationId xmlns:a16="http://schemas.microsoft.com/office/drawing/2014/main" id="{74F6F31F-782B-49CB-8A13-D212AC136CAC}"/>
                    </a:ext>
                  </a:extLst>
                </p:cNvPr>
                <p:cNvSpPr txBox="1"/>
                <p:nvPr/>
              </p:nvSpPr>
              <p:spPr>
                <a:xfrm>
                  <a:off x="1674744" y="5784383"/>
                  <a:ext cx="849924" cy="453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GB" dirty="0">
                      <a:solidFill>
                        <a:prstClr val="black"/>
                      </a:solidFill>
                    </a:rPr>
                    <a:t>cm</a:t>
                  </a:r>
                </a:p>
              </p:txBody>
            </p:sp>
          </mc:Choice>
          <mc:Fallback>
            <p:sp>
              <p:nvSpPr>
                <p:cNvPr id="95" name="TextBox 94">
                  <a:extLst>
                    <a:ext uri="{FF2B5EF4-FFF2-40B4-BE49-F238E27FC236}">
                      <a16:creationId xmlns:a16="http://schemas.microsoft.com/office/drawing/2014/main" id="{74F6F31F-782B-49CB-8A13-D212AC136CA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74744" y="5784383"/>
                  <a:ext cx="849924" cy="453137"/>
                </a:xfrm>
                <a:prstGeom prst="rect">
                  <a:avLst/>
                </a:prstGeom>
                <a:blipFill>
                  <a:blip r:embed="rId9"/>
                  <a:stretch>
                    <a:fillRect b="-202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EBEC2224-D8AD-4316-936D-CD12446DF07A}"/>
                </a:ext>
              </a:extLst>
            </p:cNvPr>
            <p:cNvGrpSpPr/>
            <p:nvPr/>
          </p:nvGrpSpPr>
          <p:grpSpPr>
            <a:xfrm>
              <a:off x="59746" y="3769039"/>
              <a:ext cx="3304338" cy="2095781"/>
              <a:chOff x="59746" y="3769039"/>
              <a:chExt cx="3304338" cy="2095781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721EB0B5-0C76-4D46-8565-8F7905BA6FB1}"/>
                  </a:ext>
                </a:extLst>
              </p:cNvPr>
              <p:cNvGrpSpPr/>
              <p:nvPr/>
            </p:nvGrpSpPr>
            <p:grpSpPr>
              <a:xfrm>
                <a:off x="498285" y="4139465"/>
                <a:ext cx="2865799" cy="1725354"/>
                <a:chOff x="521640" y="3889456"/>
                <a:chExt cx="2865799" cy="1725354"/>
              </a:xfrm>
            </p:grpSpPr>
            <p:sp>
              <p:nvSpPr>
                <p:cNvPr id="62" name="Right Triangle 61"/>
                <p:cNvSpPr/>
                <p:nvPr/>
              </p:nvSpPr>
              <p:spPr>
                <a:xfrm>
                  <a:off x="1047361" y="4512380"/>
                  <a:ext cx="2340078" cy="1101213"/>
                </a:xfrm>
                <a:prstGeom prst="rtTriangle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1047361" y="5473498"/>
                  <a:ext cx="111440" cy="14131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5" name="Arc 64"/>
                <p:cNvSpPr/>
                <p:nvPr/>
              </p:nvSpPr>
              <p:spPr>
                <a:xfrm rot="6788776">
                  <a:off x="521640" y="3889456"/>
                  <a:ext cx="914400" cy="914400"/>
                </a:xfrm>
                <a:prstGeom prst="arc">
                  <a:avLst>
                    <a:gd name="adj1" fmla="val 17277445"/>
                    <a:gd name="adj2" fmla="val 19755280"/>
                  </a:avLst>
                </a:prstGeom>
                <a:ln/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67" name="TextBox 66"/>
              <p:cNvSpPr txBox="1"/>
              <p:nvPr/>
            </p:nvSpPr>
            <p:spPr>
              <a:xfrm>
                <a:off x="59746" y="5178687"/>
                <a:ext cx="12543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prstClr val="black"/>
                    </a:solidFill>
                  </a:rPr>
                  <a:t>17.2cm</a:t>
                </a:r>
              </a:p>
            </p:txBody>
          </p:sp>
          <p:sp>
            <p:nvSpPr>
              <p:cNvPr id="88" name="Right Arrow 87"/>
              <p:cNvSpPr/>
              <p:nvPr/>
            </p:nvSpPr>
            <p:spPr>
              <a:xfrm rot="5400000">
                <a:off x="1821891" y="3979180"/>
                <a:ext cx="619432" cy="199149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90B1D07B-D64C-44B5-9C89-5CD4AADFB388}"/>
                  </a:ext>
                </a:extLst>
              </p:cNvPr>
              <p:cNvSpPr txBox="1"/>
              <p:nvPr/>
            </p:nvSpPr>
            <p:spPr>
              <a:xfrm>
                <a:off x="1053917" y="4921838"/>
                <a:ext cx="849924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55°</a:t>
                </a:r>
              </a:p>
            </p:txBody>
          </p:sp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9AF0B93A-A01E-4F95-8079-C815E314D7B3}"/>
                  </a:ext>
                </a:extLst>
              </p:cNvPr>
              <p:cNvGrpSpPr/>
              <p:nvPr/>
            </p:nvGrpSpPr>
            <p:grpSpPr>
              <a:xfrm>
                <a:off x="498285" y="4139466"/>
                <a:ext cx="2865799" cy="1725354"/>
                <a:chOff x="521640" y="3889456"/>
                <a:chExt cx="2865799" cy="1725354"/>
              </a:xfrm>
            </p:grpSpPr>
            <p:sp>
              <p:nvSpPr>
                <p:cNvPr id="97" name="Right Triangle 96">
                  <a:extLst>
                    <a:ext uri="{FF2B5EF4-FFF2-40B4-BE49-F238E27FC236}">
                      <a16:creationId xmlns:a16="http://schemas.microsoft.com/office/drawing/2014/main" id="{6AE1C6DC-B7A6-433F-8F17-74709207B7E9}"/>
                    </a:ext>
                  </a:extLst>
                </p:cNvPr>
                <p:cNvSpPr/>
                <p:nvPr/>
              </p:nvSpPr>
              <p:spPr>
                <a:xfrm>
                  <a:off x="1047361" y="4512380"/>
                  <a:ext cx="2340078" cy="1101213"/>
                </a:xfrm>
                <a:prstGeom prst="rtTriangle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11A4F3D-4439-491F-91BE-5FCB65340896}"/>
                    </a:ext>
                  </a:extLst>
                </p:cNvPr>
                <p:cNvSpPr/>
                <p:nvPr/>
              </p:nvSpPr>
              <p:spPr>
                <a:xfrm>
                  <a:off x="1047361" y="5473498"/>
                  <a:ext cx="111440" cy="14131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9" name="Arc 98">
                  <a:extLst>
                    <a:ext uri="{FF2B5EF4-FFF2-40B4-BE49-F238E27FC236}">
                      <a16:creationId xmlns:a16="http://schemas.microsoft.com/office/drawing/2014/main" id="{B47E120A-94B2-4308-9056-F33A37976AF1}"/>
                    </a:ext>
                  </a:extLst>
                </p:cNvPr>
                <p:cNvSpPr/>
                <p:nvPr/>
              </p:nvSpPr>
              <p:spPr>
                <a:xfrm rot="6788776">
                  <a:off x="521640" y="3889456"/>
                  <a:ext cx="914400" cy="914400"/>
                </a:xfrm>
                <a:prstGeom prst="arc">
                  <a:avLst>
                    <a:gd name="adj1" fmla="val 17277445"/>
                    <a:gd name="adj2" fmla="val 19755280"/>
                  </a:avLst>
                </a:prstGeom>
                <a:ln/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00" name="Right Arrow 87">
                <a:extLst>
                  <a:ext uri="{FF2B5EF4-FFF2-40B4-BE49-F238E27FC236}">
                    <a16:creationId xmlns:a16="http://schemas.microsoft.com/office/drawing/2014/main" id="{DA654955-B5EC-49A1-AE30-07A8F316B614}"/>
                  </a:ext>
                </a:extLst>
              </p:cNvPr>
              <p:cNvSpPr/>
              <p:nvPr/>
            </p:nvSpPr>
            <p:spPr>
              <a:xfrm rot="5400000">
                <a:off x="1821891" y="3979181"/>
                <a:ext cx="619432" cy="199149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D83BA976-7EBD-4DD0-98FA-F42D95618A28}"/>
                  </a:ext>
                </a:extLst>
              </p:cNvPr>
              <p:cNvSpPr txBox="1"/>
              <p:nvPr/>
            </p:nvSpPr>
            <p:spPr>
              <a:xfrm>
                <a:off x="1053917" y="4921839"/>
                <a:ext cx="849924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55°</a:t>
                </a:r>
              </a:p>
            </p:txBody>
          </p:sp>
        </p:grpSp>
      </p:grpSp>
      <p:sp>
        <p:nvSpPr>
          <p:cNvPr id="113" name="TextBox 112">
            <a:extLst>
              <a:ext uri="{FF2B5EF4-FFF2-40B4-BE49-F238E27FC236}">
                <a16:creationId xmlns:a16="http://schemas.microsoft.com/office/drawing/2014/main" id="{7F83AE4E-7F53-4A5E-8E83-C8DADB1C483D}"/>
              </a:ext>
            </a:extLst>
          </p:cNvPr>
          <p:cNvSpPr txBox="1"/>
          <p:nvPr/>
        </p:nvSpPr>
        <p:spPr>
          <a:xfrm>
            <a:off x="7590137" y="6562164"/>
            <a:ext cx="168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@</a:t>
            </a:r>
            <a:r>
              <a:rPr lang="en-GB" dirty="0" err="1"/>
              <a:t>runningstitch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066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13455" y="428436"/>
            <a:ext cx="3384314" cy="1558413"/>
            <a:chOff x="313455" y="428436"/>
            <a:chExt cx="3384314" cy="1558413"/>
          </a:xfrm>
        </p:grpSpPr>
        <p:grpSp>
          <p:nvGrpSpPr>
            <p:cNvPr id="37" name="Group 36"/>
            <p:cNvGrpSpPr/>
            <p:nvPr/>
          </p:nvGrpSpPr>
          <p:grpSpPr>
            <a:xfrm>
              <a:off x="959836" y="428436"/>
              <a:ext cx="2737933" cy="1558413"/>
              <a:chOff x="924232" y="908228"/>
              <a:chExt cx="2737933" cy="1558413"/>
            </a:xfrm>
          </p:grpSpPr>
          <p:sp>
            <p:nvSpPr>
              <p:cNvPr id="38" name="Right Triangle 37"/>
              <p:cNvSpPr/>
              <p:nvPr/>
            </p:nvSpPr>
            <p:spPr>
              <a:xfrm>
                <a:off x="924232" y="908228"/>
                <a:ext cx="2340078" cy="1101213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924232" y="1552241"/>
                <a:ext cx="2737933" cy="914400"/>
                <a:chOff x="924232" y="1552241"/>
                <a:chExt cx="2737933" cy="914400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924232" y="1868129"/>
                  <a:ext cx="111440" cy="14131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" name="Arc 40"/>
                <p:cNvSpPr/>
                <p:nvPr/>
              </p:nvSpPr>
              <p:spPr>
                <a:xfrm rot="14341336">
                  <a:off x="2747765" y="1552241"/>
                  <a:ext cx="914400" cy="914400"/>
                </a:xfrm>
                <a:prstGeom prst="arc">
                  <a:avLst>
                    <a:gd name="adj1" fmla="val 18135225"/>
                    <a:gd name="adj2" fmla="val 19755280"/>
                  </a:avLst>
                </a:prstGeom>
                <a:ln/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43" name="TextBox 42"/>
            <p:cNvSpPr txBox="1"/>
            <p:nvPr/>
          </p:nvSpPr>
          <p:spPr>
            <a:xfrm>
              <a:off x="1903841" y="549089"/>
              <a:ext cx="8499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black"/>
                  </a:solidFill>
                </a:rPr>
                <a:t>15cm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313455" y="754506"/>
                  <a:ext cx="849924" cy="453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GB" dirty="0">
                      <a:solidFill>
                        <a:prstClr val="black"/>
                      </a:solidFill>
                    </a:rPr>
                    <a:t>cm</a:t>
                  </a:r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3455" y="754506"/>
                  <a:ext cx="849924" cy="453137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b="-202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5" name="TextBox 74"/>
          <p:cNvSpPr txBox="1"/>
          <p:nvPr/>
        </p:nvSpPr>
        <p:spPr>
          <a:xfrm>
            <a:off x="5842902" y="5769761"/>
            <a:ext cx="1206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24.6cm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569110" y="463670"/>
            <a:ext cx="4316978" cy="1558413"/>
            <a:chOff x="3569110" y="463670"/>
            <a:chExt cx="4316978" cy="1558413"/>
          </a:xfrm>
        </p:grpSpPr>
        <p:grpSp>
          <p:nvGrpSpPr>
            <p:cNvPr id="53" name="Group 52"/>
            <p:cNvGrpSpPr/>
            <p:nvPr/>
          </p:nvGrpSpPr>
          <p:grpSpPr>
            <a:xfrm>
              <a:off x="5148155" y="463670"/>
              <a:ext cx="2737933" cy="1558413"/>
              <a:chOff x="924232" y="908228"/>
              <a:chExt cx="2737933" cy="1558413"/>
            </a:xfrm>
          </p:grpSpPr>
          <p:sp>
            <p:nvSpPr>
              <p:cNvPr id="54" name="Right Triangle 53"/>
              <p:cNvSpPr/>
              <p:nvPr/>
            </p:nvSpPr>
            <p:spPr>
              <a:xfrm>
                <a:off x="924232" y="908228"/>
                <a:ext cx="2340078" cy="1101213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5" name="Group 54"/>
              <p:cNvGrpSpPr/>
              <p:nvPr/>
            </p:nvGrpSpPr>
            <p:grpSpPr>
              <a:xfrm>
                <a:off x="924232" y="1552241"/>
                <a:ext cx="2737933" cy="914400"/>
                <a:chOff x="924232" y="1552241"/>
                <a:chExt cx="2737933" cy="914400"/>
              </a:xfrm>
            </p:grpSpPr>
            <p:sp>
              <p:nvSpPr>
                <p:cNvPr id="56" name="Rectangle 55"/>
                <p:cNvSpPr/>
                <p:nvPr/>
              </p:nvSpPr>
              <p:spPr>
                <a:xfrm>
                  <a:off x="924232" y="1868129"/>
                  <a:ext cx="111440" cy="14131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7" name="Arc 56"/>
                <p:cNvSpPr/>
                <p:nvPr/>
              </p:nvSpPr>
              <p:spPr>
                <a:xfrm rot="14341336">
                  <a:off x="2747765" y="1552241"/>
                  <a:ext cx="914400" cy="914400"/>
                </a:xfrm>
                <a:prstGeom prst="arc">
                  <a:avLst>
                    <a:gd name="adj1" fmla="val 18135225"/>
                    <a:gd name="adj2" fmla="val 19755280"/>
                  </a:avLst>
                </a:prstGeom>
                <a:ln/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59" name="TextBox 58"/>
            <p:cNvSpPr txBox="1"/>
            <p:nvPr/>
          </p:nvSpPr>
          <p:spPr>
            <a:xfrm>
              <a:off x="6092160" y="584323"/>
              <a:ext cx="8499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black"/>
                  </a:solidFill>
                </a:rPr>
                <a:t>30cm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4501774" y="789740"/>
                  <a:ext cx="849924" cy="453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GB" dirty="0">
                      <a:solidFill>
                        <a:prstClr val="black"/>
                      </a:solidFill>
                    </a:rPr>
                    <a:t>cm</a:t>
                  </a:r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01774" y="789740"/>
                  <a:ext cx="849924" cy="453137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b="-202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" name="Right Arrow 1"/>
            <p:cNvSpPr/>
            <p:nvPr/>
          </p:nvSpPr>
          <p:spPr>
            <a:xfrm>
              <a:off x="3569110" y="754506"/>
              <a:ext cx="619432" cy="19914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688739" y="1926422"/>
            <a:ext cx="3656765" cy="2238831"/>
            <a:chOff x="4229323" y="1741549"/>
            <a:chExt cx="3656765" cy="2238831"/>
          </a:xfrm>
        </p:grpSpPr>
        <p:grpSp>
          <p:nvGrpSpPr>
            <p:cNvPr id="45" name="Group 44"/>
            <p:cNvGrpSpPr/>
            <p:nvPr/>
          </p:nvGrpSpPr>
          <p:grpSpPr>
            <a:xfrm>
              <a:off x="5148155" y="2421967"/>
              <a:ext cx="2737933" cy="1558413"/>
              <a:chOff x="924232" y="908228"/>
              <a:chExt cx="2737933" cy="1558413"/>
            </a:xfrm>
          </p:grpSpPr>
          <p:sp>
            <p:nvSpPr>
              <p:cNvPr id="46" name="Right Triangle 45"/>
              <p:cNvSpPr/>
              <p:nvPr/>
            </p:nvSpPr>
            <p:spPr>
              <a:xfrm>
                <a:off x="924232" y="908228"/>
                <a:ext cx="2340078" cy="1101213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924232" y="1552241"/>
                <a:ext cx="2737933" cy="914400"/>
                <a:chOff x="924232" y="1552241"/>
                <a:chExt cx="2737933" cy="914400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924232" y="1868129"/>
                  <a:ext cx="111440" cy="14131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9" name="Arc 48"/>
                <p:cNvSpPr/>
                <p:nvPr/>
              </p:nvSpPr>
              <p:spPr>
                <a:xfrm rot="14341336">
                  <a:off x="2747765" y="1552241"/>
                  <a:ext cx="914400" cy="914400"/>
                </a:xfrm>
                <a:prstGeom prst="arc">
                  <a:avLst>
                    <a:gd name="adj1" fmla="val 18135225"/>
                    <a:gd name="adj2" fmla="val 19755280"/>
                  </a:avLst>
                </a:prstGeom>
                <a:ln/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51" name="TextBox 50"/>
            <p:cNvSpPr txBox="1"/>
            <p:nvPr/>
          </p:nvSpPr>
          <p:spPr>
            <a:xfrm>
              <a:off x="4229323" y="2785040"/>
              <a:ext cx="11223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black"/>
                  </a:solidFill>
                </a:rPr>
                <a:t>17.2cm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6088320" y="2462727"/>
                  <a:ext cx="849924" cy="453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GB" dirty="0">
                      <a:solidFill>
                        <a:prstClr val="black"/>
                      </a:solidFill>
                    </a:rPr>
                    <a:t>cm</a:t>
                  </a:r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88320" y="2462727"/>
                  <a:ext cx="849924" cy="453137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b="-202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6" name="Right Arrow 85"/>
            <p:cNvSpPr/>
            <p:nvPr/>
          </p:nvSpPr>
          <p:spPr>
            <a:xfrm rot="5400000">
              <a:off x="6071061" y="1951690"/>
              <a:ext cx="619432" cy="19914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89" name="Right Arrow 88"/>
          <p:cNvSpPr/>
          <p:nvPr/>
        </p:nvSpPr>
        <p:spPr>
          <a:xfrm>
            <a:off x="3885129" y="5226957"/>
            <a:ext cx="619432" cy="1991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21EB0B5-0C76-4D46-8565-8F7905BA6FB1}"/>
              </a:ext>
            </a:extLst>
          </p:cNvPr>
          <p:cNvGrpSpPr/>
          <p:nvPr/>
        </p:nvGrpSpPr>
        <p:grpSpPr>
          <a:xfrm>
            <a:off x="498285" y="4139465"/>
            <a:ext cx="2865799" cy="1725354"/>
            <a:chOff x="521640" y="3889456"/>
            <a:chExt cx="2865799" cy="1725354"/>
          </a:xfrm>
        </p:grpSpPr>
        <p:sp>
          <p:nvSpPr>
            <p:cNvPr id="62" name="Right Triangle 61"/>
            <p:cNvSpPr/>
            <p:nvPr/>
          </p:nvSpPr>
          <p:spPr>
            <a:xfrm>
              <a:off x="1047361" y="4512380"/>
              <a:ext cx="2340078" cy="1101213"/>
            </a:xfrm>
            <a:prstGeom prst="rtTriangl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047361" y="5473498"/>
              <a:ext cx="111440" cy="1413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65" name="Arc 64"/>
            <p:cNvSpPr/>
            <p:nvPr/>
          </p:nvSpPr>
          <p:spPr>
            <a:xfrm rot="6788776">
              <a:off x="521640" y="3889456"/>
              <a:ext cx="914400" cy="914400"/>
            </a:xfrm>
            <a:prstGeom prst="arc">
              <a:avLst>
                <a:gd name="adj1" fmla="val 17277445"/>
                <a:gd name="adj2" fmla="val 19755280"/>
              </a:avLst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59746" y="5178687"/>
            <a:ext cx="1254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17.2cm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Box 67"/>
              <p:cNvSpPr txBox="1"/>
              <p:nvPr/>
            </p:nvSpPr>
            <p:spPr>
              <a:xfrm>
                <a:off x="7363206" y="4975099"/>
                <a:ext cx="849924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cm</a:t>
                </a:r>
              </a:p>
            </p:txBody>
          </p:sp>
        </mc:Choice>
        <mc:Fallback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3206" y="4975099"/>
                <a:ext cx="849924" cy="453137"/>
              </a:xfrm>
              <a:prstGeom prst="rect">
                <a:avLst/>
              </a:prstGeom>
              <a:blipFill>
                <a:blip r:embed="rId7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Right Arrow 87"/>
          <p:cNvSpPr/>
          <p:nvPr/>
        </p:nvSpPr>
        <p:spPr>
          <a:xfrm rot="5400000">
            <a:off x="1821891" y="3979180"/>
            <a:ext cx="619432" cy="1991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802342" y="4909387"/>
            <a:ext cx="849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prstClr val="black"/>
                </a:solidFill>
              </a:rPr>
              <a:t>55</a:t>
            </a:r>
            <a:r>
              <a:rPr lang="en-GB" sz="2000" b="1" baseline="30000" dirty="0">
                <a:solidFill>
                  <a:prstClr val="black"/>
                </a:solidFill>
              </a:rPr>
              <a:t>o</a:t>
            </a:r>
            <a:endParaRPr lang="en-GB" sz="2000" b="1" dirty="0">
              <a:solidFill>
                <a:prstClr val="black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52EEBE2-3148-442D-AF56-3199F69C8753}"/>
              </a:ext>
            </a:extLst>
          </p:cNvPr>
          <p:cNvSpPr txBox="1"/>
          <p:nvPr/>
        </p:nvSpPr>
        <p:spPr>
          <a:xfrm>
            <a:off x="2217400" y="1188231"/>
            <a:ext cx="84992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/>
              <a:t>35°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67AF86E-3436-48E1-87CB-3AE48E530F59}"/>
              </a:ext>
            </a:extLst>
          </p:cNvPr>
          <p:cNvSpPr txBox="1"/>
          <p:nvPr/>
        </p:nvSpPr>
        <p:spPr>
          <a:xfrm>
            <a:off x="6862116" y="3359041"/>
            <a:ext cx="84992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/>
              <a:t>35°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EC46357-B5BD-4DC1-9817-D84215EA8C43}"/>
              </a:ext>
            </a:extLst>
          </p:cNvPr>
          <p:cNvSpPr txBox="1"/>
          <p:nvPr/>
        </p:nvSpPr>
        <p:spPr>
          <a:xfrm>
            <a:off x="6468717" y="1217563"/>
            <a:ext cx="84992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/>
              <a:t>35°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AB5365B-CA31-4292-8067-35FF18CEBF26}"/>
              </a:ext>
            </a:extLst>
          </p:cNvPr>
          <p:cNvSpPr txBox="1"/>
          <p:nvPr/>
        </p:nvSpPr>
        <p:spPr>
          <a:xfrm>
            <a:off x="1025319" y="2637683"/>
            <a:ext cx="84992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/>
              <a:t>55°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363F874-7718-4089-9FA7-FD779CFA067F}"/>
              </a:ext>
            </a:extLst>
          </p:cNvPr>
          <p:cNvGrpSpPr/>
          <p:nvPr/>
        </p:nvGrpSpPr>
        <p:grpSpPr>
          <a:xfrm>
            <a:off x="492829" y="1815543"/>
            <a:ext cx="2865799" cy="1725354"/>
            <a:chOff x="521640" y="3889456"/>
            <a:chExt cx="2865799" cy="1725354"/>
          </a:xfrm>
        </p:grpSpPr>
        <p:sp>
          <p:nvSpPr>
            <p:cNvPr id="80" name="Right Triangle 79">
              <a:extLst>
                <a:ext uri="{FF2B5EF4-FFF2-40B4-BE49-F238E27FC236}">
                  <a16:creationId xmlns:a16="http://schemas.microsoft.com/office/drawing/2014/main" id="{51FFF281-4F59-4F6B-B61C-D74E011EE58B}"/>
                </a:ext>
              </a:extLst>
            </p:cNvPr>
            <p:cNvSpPr/>
            <p:nvPr/>
          </p:nvSpPr>
          <p:spPr>
            <a:xfrm>
              <a:off x="1047361" y="4512380"/>
              <a:ext cx="2340078" cy="1101213"/>
            </a:xfrm>
            <a:prstGeom prst="rtTriangl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17A0121E-C950-40D2-93B8-D4AD87584472}"/>
                </a:ext>
              </a:extLst>
            </p:cNvPr>
            <p:cNvSpPr/>
            <p:nvPr/>
          </p:nvSpPr>
          <p:spPr>
            <a:xfrm>
              <a:off x="1047361" y="5473498"/>
              <a:ext cx="111440" cy="1413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2" name="Arc 81">
              <a:extLst>
                <a:ext uri="{FF2B5EF4-FFF2-40B4-BE49-F238E27FC236}">
                  <a16:creationId xmlns:a16="http://schemas.microsoft.com/office/drawing/2014/main" id="{E1FEC571-0EFC-4FF5-AAA2-A16CBF5D7A5D}"/>
                </a:ext>
              </a:extLst>
            </p:cNvPr>
            <p:cNvSpPr/>
            <p:nvPr/>
          </p:nvSpPr>
          <p:spPr>
            <a:xfrm rot="6788776">
              <a:off x="521640" y="3889456"/>
              <a:ext cx="914400" cy="914400"/>
            </a:xfrm>
            <a:prstGeom prst="arc">
              <a:avLst>
                <a:gd name="adj1" fmla="val 17277445"/>
                <a:gd name="adj2" fmla="val 19755280"/>
              </a:avLst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AC6A0C2F-AD8E-4F42-BF2C-764E483D8B96}"/>
              </a:ext>
            </a:extLst>
          </p:cNvPr>
          <p:cNvGrpSpPr/>
          <p:nvPr/>
        </p:nvGrpSpPr>
        <p:grpSpPr>
          <a:xfrm flipH="1">
            <a:off x="5002720" y="4067557"/>
            <a:ext cx="2865799" cy="1725354"/>
            <a:chOff x="521640" y="3889456"/>
            <a:chExt cx="2865799" cy="1725354"/>
          </a:xfrm>
        </p:grpSpPr>
        <p:sp>
          <p:nvSpPr>
            <p:cNvPr id="84" name="Right Triangle 83">
              <a:extLst>
                <a:ext uri="{FF2B5EF4-FFF2-40B4-BE49-F238E27FC236}">
                  <a16:creationId xmlns:a16="http://schemas.microsoft.com/office/drawing/2014/main" id="{CEA5D0F4-D552-44B1-AAA5-1A7BC2E76E5B}"/>
                </a:ext>
              </a:extLst>
            </p:cNvPr>
            <p:cNvSpPr/>
            <p:nvPr/>
          </p:nvSpPr>
          <p:spPr>
            <a:xfrm>
              <a:off x="1047361" y="4512380"/>
              <a:ext cx="2340078" cy="1101213"/>
            </a:xfrm>
            <a:prstGeom prst="rtTriangl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AF7F8826-E3A9-4DA7-A297-98A6BCEFF27B}"/>
                </a:ext>
              </a:extLst>
            </p:cNvPr>
            <p:cNvSpPr/>
            <p:nvPr/>
          </p:nvSpPr>
          <p:spPr>
            <a:xfrm>
              <a:off x="1047361" y="5473498"/>
              <a:ext cx="111440" cy="14131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0" name="Arc 89">
              <a:extLst>
                <a:ext uri="{FF2B5EF4-FFF2-40B4-BE49-F238E27FC236}">
                  <a16:creationId xmlns:a16="http://schemas.microsoft.com/office/drawing/2014/main" id="{A26D55B8-5EF6-44D8-9FFC-E1BB5C46FDEB}"/>
                </a:ext>
              </a:extLst>
            </p:cNvPr>
            <p:cNvSpPr/>
            <p:nvPr/>
          </p:nvSpPr>
          <p:spPr>
            <a:xfrm rot="6788776">
              <a:off x="521640" y="3889456"/>
              <a:ext cx="914400" cy="914400"/>
            </a:xfrm>
            <a:prstGeom prst="arc">
              <a:avLst>
                <a:gd name="adj1" fmla="val 17277445"/>
                <a:gd name="adj2" fmla="val 19755280"/>
              </a:avLst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91" name="Right Arrow 88">
            <a:extLst>
              <a:ext uri="{FF2B5EF4-FFF2-40B4-BE49-F238E27FC236}">
                <a16:creationId xmlns:a16="http://schemas.microsoft.com/office/drawing/2014/main" id="{8694C271-38D0-45E0-9B65-86D9DE144CFF}"/>
              </a:ext>
            </a:extLst>
          </p:cNvPr>
          <p:cNvSpPr/>
          <p:nvPr/>
        </p:nvSpPr>
        <p:spPr>
          <a:xfrm rot="10800000">
            <a:off x="3592017" y="2847137"/>
            <a:ext cx="619432" cy="1991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8E11C04A-B127-4A5C-B172-8129DD756878}"/>
                  </a:ext>
                </a:extLst>
              </p:cNvPr>
              <p:cNvSpPr txBox="1"/>
              <p:nvPr/>
            </p:nvSpPr>
            <p:spPr>
              <a:xfrm>
                <a:off x="2032032" y="2541747"/>
                <a:ext cx="849924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cm</a:t>
                </a:r>
              </a:p>
            </p:txBody>
          </p:sp>
        </mc:Choice>
        <mc:Fallback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8E11C04A-B127-4A5C-B172-8129DD7568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2032" y="2541747"/>
                <a:ext cx="849924" cy="453137"/>
              </a:xfrm>
              <a:prstGeom prst="rect">
                <a:avLst/>
              </a:prstGeom>
              <a:blipFill>
                <a:blip r:embed="rId8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TextBox 92">
            <a:extLst>
              <a:ext uri="{FF2B5EF4-FFF2-40B4-BE49-F238E27FC236}">
                <a16:creationId xmlns:a16="http://schemas.microsoft.com/office/drawing/2014/main" id="{BE5EB6EC-D217-469D-8E26-FCBD6C36159E}"/>
              </a:ext>
            </a:extLst>
          </p:cNvPr>
          <p:cNvSpPr txBox="1"/>
          <p:nvPr/>
        </p:nvSpPr>
        <p:spPr>
          <a:xfrm>
            <a:off x="59746" y="2789856"/>
            <a:ext cx="1122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17.2cm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90B1D07B-D64C-44B5-9C89-5CD4AADFB388}"/>
              </a:ext>
            </a:extLst>
          </p:cNvPr>
          <p:cNvSpPr txBox="1"/>
          <p:nvPr/>
        </p:nvSpPr>
        <p:spPr>
          <a:xfrm>
            <a:off x="1053917" y="4921838"/>
            <a:ext cx="84992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/>
              <a:t>55°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74F6F31F-782B-49CB-8A13-D212AC136CAC}"/>
                  </a:ext>
                </a:extLst>
              </p:cNvPr>
              <p:cNvSpPr txBox="1"/>
              <p:nvPr/>
            </p:nvSpPr>
            <p:spPr>
              <a:xfrm>
                <a:off x="1674744" y="5784383"/>
                <a:ext cx="849924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cm</a:t>
                </a:r>
              </a:p>
            </p:txBody>
          </p:sp>
        </mc:Choice>
        <mc:Fallback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74F6F31F-782B-49CB-8A13-D212AC136C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4744" y="5784383"/>
                <a:ext cx="849924" cy="453137"/>
              </a:xfrm>
              <a:prstGeom prst="rect">
                <a:avLst/>
              </a:prstGeom>
              <a:blipFill>
                <a:blip r:embed="rId9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6E5D949-5849-4D61-A5FE-D8AE9BD7BA34}"/>
                  </a:ext>
                </a:extLst>
              </p:cNvPr>
              <p:cNvSpPr txBox="1"/>
              <p:nvPr/>
            </p:nvSpPr>
            <p:spPr>
              <a:xfrm>
                <a:off x="991096" y="926115"/>
                <a:ext cx="1276108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=8.6cm</a:t>
                </a:r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16E5D949-5849-4D61-A5FE-D8AE9BD7BA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096" y="926115"/>
                <a:ext cx="1276108" cy="453137"/>
              </a:xfrm>
              <a:prstGeom prst="rect">
                <a:avLst/>
              </a:prstGeom>
              <a:blipFill>
                <a:blip r:embed="rId10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EFAD5F60-01E0-43AF-B58E-5F8A1C791A25}"/>
                  </a:ext>
                </a:extLst>
              </p:cNvPr>
              <p:cNvSpPr txBox="1"/>
              <p:nvPr/>
            </p:nvSpPr>
            <p:spPr>
              <a:xfrm>
                <a:off x="1082874" y="5274456"/>
                <a:ext cx="1276108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=24.6cm</a:t>
                </a:r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EFAD5F60-01E0-43AF-B58E-5F8A1C791A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874" y="5274456"/>
                <a:ext cx="1276108" cy="453137"/>
              </a:xfrm>
              <a:prstGeom prst="rect">
                <a:avLst/>
              </a:prstGeom>
              <a:blipFill>
                <a:blip r:embed="rId11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03E567E2-FC59-4154-9E46-CB4928C843E5}"/>
                  </a:ext>
                </a:extLst>
              </p:cNvPr>
              <p:cNvSpPr txBox="1"/>
              <p:nvPr/>
            </p:nvSpPr>
            <p:spPr>
              <a:xfrm>
                <a:off x="1036690" y="2884981"/>
                <a:ext cx="1276108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=30.0cm</a:t>
                </a:r>
              </a:p>
            </p:txBody>
          </p:sp>
        </mc:Choice>
        <mc:Fallback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03E567E2-FC59-4154-9E46-CB4928C84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690" y="2884981"/>
                <a:ext cx="1276108" cy="453137"/>
              </a:xfrm>
              <a:prstGeom prst="rect">
                <a:avLst/>
              </a:prstGeom>
              <a:blipFill>
                <a:blip r:embed="rId12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E07B19A6-0D38-49F1-AC9D-ED216673FECA}"/>
                  </a:ext>
                </a:extLst>
              </p:cNvPr>
              <p:cNvSpPr txBox="1"/>
              <p:nvPr/>
            </p:nvSpPr>
            <p:spPr>
              <a:xfrm>
                <a:off x="5241014" y="864854"/>
                <a:ext cx="1276108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=17.2cm</a:t>
                </a:r>
              </a:p>
            </p:txBody>
          </p:sp>
        </mc:Choice>
        <mc:Fallback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E07B19A6-0D38-49F1-AC9D-ED216673FE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1014" y="864854"/>
                <a:ext cx="1276108" cy="453137"/>
              </a:xfrm>
              <a:prstGeom prst="rect">
                <a:avLst/>
              </a:prstGeom>
              <a:blipFill>
                <a:blip r:embed="rId13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C4D4674D-7100-449F-82D8-CD8BAA8D56FE}"/>
                  </a:ext>
                </a:extLst>
              </p:cNvPr>
              <p:cNvSpPr txBox="1"/>
              <p:nvPr/>
            </p:nvSpPr>
            <p:spPr>
              <a:xfrm>
                <a:off x="5599350" y="2974522"/>
                <a:ext cx="1276108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=30.0cm</a:t>
                </a:r>
              </a:p>
            </p:txBody>
          </p:sp>
        </mc:Choice>
        <mc:Fallback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C4D4674D-7100-449F-82D8-CD8BAA8D56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9350" y="2974522"/>
                <a:ext cx="1276108" cy="453137"/>
              </a:xfrm>
              <a:prstGeom prst="rect">
                <a:avLst/>
              </a:prstGeom>
              <a:blipFill>
                <a:blip r:embed="rId14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AE639D0E-E3B6-410D-BA93-4608EA1A4F0A}"/>
                  </a:ext>
                </a:extLst>
              </p:cNvPr>
              <p:cNvSpPr txBox="1"/>
              <p:nvPr/>
            </p:nvSpPr>
            <p:spPr>
              <a:xfrm>
                <a:off x="6018536" y="5253980"/>
                <a:ext cx="1276108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=17.2cm</a:t>
                </a:r>
              </a:p>
            </p:txBody>
          </p:sp>
        </mc:Choice>
        <mc:Fallback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AE639D0E-E3B6-410D-BA93-4608EA1A4F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536" y="5253980"/>
                <a:ext cx="1276108" cy="453137"/>
              </a:xfrm>
              <a:prstGeom prst="rect">
                <a:avLst/>
              </a:prstGeom>
              <a:blipFill>
                <a:blip r:embed="rId15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>
            <a:extLst>
              <a:ext uri="{FF2B5EF4-FFF2-40B4-BE49-F238E27FC236}">
                <a16:creationId xmlns:a16="http://schemas.microsoft.com/office/drawing/2014/main" id="{D8C4374A-F49A-491F-8B73-03CB3B25259C}"/>
              </a:ext>
            </a:extLst>
          </p:cNvPr>
          <p:cNvSpPr txBox="1"/>
          <p:nvPr/>
        </p:nvSpPr>
        <p:spPr>
          <a:xfrm>
            <a:off x="7590137" y="6562164"/>
            <a:ext cx="168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@</a:t>
            </a:r>
            <a:r>
              <a:rPr lang="en-GB" dirty="0" err="1"/>
              <a:t>runningstitch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068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1" grpId="0"/>
      <p:bldP spid="63" grpId="0"/>
      <p:bldP spid="69" grpId="0"/>
      <p:bldP spid="70" grpId="0"/>
      <p:bldP spid="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94FF838-5A40-43DB-923C-E2CFDB4C6BE2}"/>
              </a:ext>
            </a:extLst>
          </p:cNvPr>
          <p:cNvGrpSpPr/>
          <p:nvPr/>
        </p:nvGrpSpPr>
        <p:grpSpPr>
          <a:xfrm>
            <a:off x="3569110" y="244068"/>
            <a:ext cx="4689383" cy="1558413"/>
            <a:chOff x="3569110" y="244068"/>
            <a:chExt cx="4689383" cy="1558413"/>
          </a:xfrm>
        </p:grpSpPr>
        <p:grpSp>
          <p:nvGrpSpPr>
            <p:cNvPr id="69" name="Group 68"/>
            <p:cNvGrpSpPr/>
            <p:nvPr/>
          </p:nvGrpSpPr>
          <p:grpSpPr>
            <a:xfrm flipH="1">
              <a:off x="4719353" y="244068"/>
              <a:ext cx="2737933" cy="1558413"/>
              <a:chOff x="924232" y="908228"/>
              <a:chExt cx="2737933" cy="1558413"/>
            </a:xfrm>
          </p:grpSpPr>
          <p:sp>
            <p:nvSpPr>
              <p:cNvPr id="70" name="Right Triangle 69"/>
              <p:cNvSpPr/>
              <p:nvPr/>
            </p:nvSpPr>
            <p:spPr>
              <a:xfrm>
                <a:off x="924232" y="908228"/>
                <a:ext cx="2340078" cy="1101213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1" name="Group 70"/>
              <p:cNvGrpSpPr/>
              <p:nvPr/>
            </p:nvGrpSpPr>
            <p:grpSpPr>
              <a:xfrm>
                <a:off x="924232" y="1552241"/>
                <a:ext cx="2737933" cy="914400"/>
                <a:chOff x="924232" y="1552241"/>
                <a:chExt cx="2737933" cy="914400"/>
              </a:xfrm>
            </p:grpSpPr>
            <p:sp>
              <p:nvSpPr>
                <p:cNvPr id="72" name="Rectangle 71"/>
                <p:cNvSpPr/>
                <p:nvPr/>
              </p:nvSpPr>
              <p:spPr>
                <a:xfrm>
                  <a:off x="924232" y="1868129"/>
                  <a:ext cx="111440" cy="14131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3" name="Arc 72"/>
                <p:cNvSpPr/>
                <p:nvPr/>
              </p:nvSpPr>
              <p:spPr>
                <a:xfrm rot="14341336">
                  <a:off x="2747765" y="1552241"/>
                  <a:ext cx="914400" cy="914400"/>
                </a:xfrm>
                <a:prstGeom prst="arc">
                  <a:avLst>
                    <a:gd name="adj1" fmla="val 18135225"/>
                    <a:gd name="adj2" fmla="val 19755280"/>
                  </a:avLst>
                </a:prstGeom>
                <a:ln/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59" name="TextBox 58"/>
            <p:cNvSpPr txBox="1"/>
            <p:nvPr/>
          </p:nvSpPr>
          <p:spPr>
            <a:xfrm>
              <a:off x="5874882" y="1318619"/>
              <a:ext cx="11317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black"/>
                  </a:solidFill>
                </a:rPr>
                <a:t>24.6cm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7408569" y="473617"/>
                  <a:ext cx="849924" cy="453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GB" dirty="0">
                      <a:solidFill>
                        <a:prstClr val="black"/>
                      </a:solidFill>
                    </a:rPr>
                    <a:t>cm</a:t>
                  </a:r>
                </a:p>
              </p:txBody>
            </p:sp>
          </mc:Choice>
          <mc:Fallback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08569" y="473617"/>
                  <a:ext cx="849924" cy="453137"/>
                </a:xfrm>
                <a:prstGeom prst="rect">
                  <a:avLst/>
                </a:prstGeom>
                <a:blipFill>
                  <a:blip r:embed="rId3"/>
                  <a:stretch>
                    <a:fillRect b="-202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" name="Right Arrow 1"/>
            <p:cNvSpPr/>
            <p:nvPr/>
          </p:nvSpPr>
          <p:spPr>
            <a:xfrm>
              <a:off x="3569110" y="754506"/>
              <a:ext cx="619432" cy="19914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EC46357-B5BD-4DC1-9817-D84215EA8C43}"/>
                </a:ext>
              </a:extLst>
            </p:cNvPr>
            <p:cNvSpPr txBox="1"/>
            <p:nvPr/>
          </p:nvSpPr>
          <p:spPr>
            <a:xfrm>
              <a:off x="5588739" y="1011767"/>
              <a:ext cx="84992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70°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EB81178-21F0-4333-A69A-845E35707ACD}"/>
              </a:ext>
            </a:extLst>
          </p:cNvPr>
          <p:cNvGrpSpPr/>
          <p:nvPr/>
        </p:nvGrpSpPr>
        <p:grpSpPr>
          <a:xfrm>
            <a:off x="143600" y="312114"/>
            <a:ext cx="3532137" cy="1558413"/>
            <a:chOff x="143600" y="312114"/>
            <a:chExt cx="3532137" cy="1558413"/>
          </a:xfrm>
        </p:grpSpPr>
        <p:sp>
          <p:nvSpPr>
            <p:cNvPr id="67" name="TextBox 66"/>
            <p:cNvSpPr txBox="1"/>
            <p:nvPr/>
          </p:nvSpPr>
          <p:spPr>
            <a:xfrm>
              <a:off x="1310588" y="1425323"/>
              <a:ext cx="12543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black"/>
                  </a:solidFill>
                </a:rPr>
                <a:t>24.6cm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52EEBE2-3148-442D-AF56-3199F69C8753}"/>
                </a:ext>
              </a:extLst>
            </p:cNvPr>
            <p:cNvSpPr txBox="1"/>
            <p:nvPr/>
          </p:nvSpPr>
          <p:spPr>
            <a:xfrm>
              <a:off x="1040390" y="1052533"/>
              <a:ext cx="84992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35°</a:t>
              </a:r>
            </a:p>
          </p:txBody>
        </p: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E7A7EDF0-3480-4643-B8AA-9A74C2509FC2}"/>
                </a:ext>
              </a:extLst>
            </p:cNvPr>
            <p:cNvGrpSpPr/>
            <p:nvPr/>
          </p:nvGrpSpPr>
          <p:grpSpPr>
            <a:xfrm flipH="1">
              <a:off x="143600" y="312114"/>
              <a:ext cx="2737933" cy="1558413"/>
              <a:chOff x="924232" y="908228"/>
              <a:chExt cx="2737933" cy="1558413"/>
            </a:xfrm>
          </p:grpSpPr>
          <p:sp>
            <p:nvSpPr>
              <p:cNvPr id="115" name="Right Triangle 114">
                <a:extLst>
                  <a:ext uri="{FF2B5EF4-FFF2-40B4-BE49-F238E27FC236}">
                    <a16:creationId xmlns:a16="http://schemas.microsoft.com/office/drawing/2014/main" id="{6E75B360-3D3F-4457-9421-992C0073D196}"/>
                  </a:ext>
                </a:extLst>
              </p:cNvPr>
              <p:cNvSpPr/>
              <p:nvPr/>
            </p:nvSpPr>
            <p:spPr>
              <a:xfrm>
                <a:off x="924232" y="908228"/>
                <a:ext cx="2340078" cy="1101213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16" name="Group 115">
                <a:extLst>
                  <a:ext uri="{FF2B5EF4-FFF2-40B4-BE49-F238E27FC236}">
                    <a16:creationId xmlns:a16="http://schemas.microsoft.com/office/drawing/2014/main" id="{AB71B19D-E1D1-4030-8785-DE78A5A33EA4}"/>
                  </a:ext>
                </a:extLst>
              </p:cNvPr>
              <p:cNvGrpSpPr/>
              <p:nvPr/>
            </p:nvGrpSpPr>
            <p:grpSpPr>
              <a:xfrm>
                <a:off x="924232" y="1552241"/>
                <a:ext cx="2737933" cy="914400"/>
                <a:chOff x="924232" y="1552241"/>
                <a:chExt cx="2737933" cy="914400"/>
              </a:xfrm>
            </p:grpSpPr>
            <p:sp>
              <p:nvSpPr>
                <p:cNvPr id="117" name="Rectangle 116">
                  <a:extLst>
                    <a:ext uri="{FF2B5EF4-FFF2-40B4-BE49-F238E27FC236}">
                      <a16:creationId xmlns:a16="http://schemas.microsoft.com/office/drawing/2014/main" id="{198A285F-16CA-455E-818F-C1F2546FC1AB}"/>
                    </a:ext>
                  </a:extLst>
                </p:cNvPr>
                <p:cNvSpPr/>
                <p:nvPr/>
              </p:nvSpPr>
              <p:spPr>
                <a:xfrm>
                  <a:off x="924232" y="1868129"/>
                  <a:ext cx="111440" cy="14131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8" name="Arc 117">
                  <a:extLst>
                    <a:ext uri="{FF2B5EF4-FFF2-40B4-BE49-F238E27FC236}">
                      <a16:creationId xmlns:a16="http://schemas.microsoft.com/office/drawing/2014/main" id="{0A16E081-02DE-49DE-BF95-A9F7DA5F2CAD}"/>
                    </a:ext>
                  </a:extLst>
                </p:cNvPr>
                <p:cNvSpPr/>
                <p:nvPr/>
              </p:nvSpPr>
              <p:spPr>
                <a:xfrm rot="14341336">
                  <a:off x="2747765" y="1552241"/>
                  <a:ext cx="914400" cy="914400"/>
                </a:xfrm>
                <a:prstGeom prst="arc">
                  <a:avLst>
                    <a:gd name="adj1" fmla="val 18135225"/>
                    <a:gd name="adj2" fmla="val 19755280"/>
                  </a:avLst>
                </a:prstGeom>
                <a:ln/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9" name="TextBox 118">
                  <a:extLst>
                    <a:ext uri="{FF2B5EF4-FFF2-40B4-BE49-F238E27FC236}">
                      <a16:creationId xmlns:a16="http://schemas.microsoft.com/office/drawing/2014/main" id="{DB483F7B-83FD-4C4C-83D1-5DA9E110CF0F}"/>
                    </a:ext>
                  </a:extLst>
                </p:cNvPr>
                <p:cNvSpPr txBox="1"/>
                <p:nvPr/>
              </p:nvSpPr>
              <p:spPr>
                <a:xfrm>
                  <a:off x="2825813" y="527937"/>
                  <a:ext cx="849924" cy="453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GB" dirty="0">
                      <a:solidFill>
                        <a:prstClr val="black"/>
                      </a:solidFill>
                    </a:rPr>
                    <a:t>cm</a:t>
                  </a:r>
                </a:p>
              </p:txBody>
            </p:sp>
          </mc:Choice>
          <mc:Fallback>
            <p:sp>
              <p:nvSpPr>
                <p:cNvPr id="119" name="TextBox 118">
                  <a:extLst>
                    <a:ext uri="{FF2B5EF4-FFF2-40B4-BE49-F238E27FC236}">
                      <a16:creationId xmlns:a16="http://schemas.microsoft.com/office/drawing/2014/main" id="{DB483F7B-83FD-4C4C-83D1-5DA9E110CF0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25813" y="527937"/>
                  <a:ext cx="849924" cy="453137"/>
                </a:xfrm>
                <a:prstGeom prst="rect">
                  <a:avLst/>
                </a:prstGeom>
                <a:blipFill>
                  <a:blip r:embed="rId4"/>
                  <a:stretch>
                    <a:fillRect b="-2027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675A7AB-3A55-4405-A5D1-C35D1E4A629D}"/>
              </a:ext>
            </a:extLst>
          </p:cNvPr>
          <p:cNvGrpSpPr/>
          <p:nvPr/>
        </p:nvGrpSpPr>
        <p:grpSpPr>
          <a:xfrm>
            <a:off x="4862827" y="1841519"/>
            <a:ext cx="3800522" cy="2145776"/>
            <a:chOff x="4862827" y="1841519"/>
            <a:chExt cx="3800522" cy="2145776"/>
          </a:xfrm>
        </p:grpSpPr>
        <p:sp>
          <p:nvSpPr>
            <p:cNvPr id="51" name="TextBox 50"/>
            <p:cNvSpPr txBox="1"/>
            <p:nvPr/>
          </p:nvSpPr>
          <p:spPr>
            <a:xfrm>
              <a:off x="6240512" y="3519238"/>
              <a:ext cx="11053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black"/>
                  </a:solidFill>
                </a:rPr>
                <a:t>24.6cm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6115210" y="2477146"/>
                  <a:ext cx="849924" cy="453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GB" dirty="0">
                      <a:solidFill>
                        <a:prstClr val="black"/>
                      </a:solidFill>
                    </a:rPr>
                    <a:t>cm</a:t>
                  </a:r>
                </a:p>
              </p:txBody>
            </p:sp>
          </mc:Choice>
          <mc:Fallback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15210" y="2477146"/>
                  <a:ext cx="849924" cy="453137"/>
                </a:xfrm>
                <a:prstGeom prst="rect">
                  <a:avLst/>
                </a:prstGeom>
                <a:blipFill>
                  <a:blip r:embed="rId5"/>
                  <a:stretch>
                    <a:fillRect b="-18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6" name="Right Arrow 85"/>
            <p:cNvSpPr/>
            <p:nvPr/>
          </p:nvSpPr>
          <p:spPr>
            <a:xfrm rot="5400000">
              <a:off x="6089836" y="2051660"/>
              <a:ext cx="619432" cy="19914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67AF86E-3436-48E1-87CB-3AE48E530F59}"/>
                </a:ext>
              </a:extLst>
            </p:cNvPr>
            <p:cNvSpPr txBox="1"/>
            <p:nvPr/>
          </p:nvSpPr>
          <p:spPr>
            <a:xfrm>
              <a:off x="5803865" y="3188728"/>
              <a:ext cx="84992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35°</a:t>
              </a:r>
            </a:p>
          </p:txBody>
        </p: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BB6974A6-B02D-4640-ADEF-E3E069BFC4BC}"/>
                </a:ext>
              </a:extLst>
            </p:cNvPr>
            <p:cNvGrpSpPr/>
            <p:nvPr/>
          </p:nvGrpSpPr>
          <p:grpSpPr>
            <a:xfrm flipH="1">
              <a:off x="4862827" y="2428882"/>
              <a:ext cx="2737933" cy="1558413"/>
              <a:chOff x="924232" y="908228"/>
              <a:chExt cx="2737933" cy="1558413"/>
            </a:xfrm>
          </p:grpSpPr>
          <p:sp>
            <p:nvSpPr>
              <p:cNvPr id="97" name="Right Triangle 96">
                <a:extLst>
                  <a:ext uri="{FF2B5EF4-FFF2-40B4-BE49-F238E27FC236}">
                    <a16:creationId xmlns:a16="http://schemas.microsoft.com/office/drawing/2014/main" id="{E0626951-61EE-47CC-A13E-476E61426182}"/>
                  </a:ext>
                </a:extLst>
              </p:cNvPr>
              <p:cNvSpPr/>
              <p:nvPr/>
            </p:nvSpPr>
            <p:spPr>
              <a:xfrm>
                <a:off x="924232" y="908228"/>
                <a:ext cx="2340078" cy="1101213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98" name="Group 97">
                <a:extLst>
                  <a:ext uri="{FF2B5EF4-FFF2-40B4-BE49-F238E27FC236}">
                    <a16:creationId xmlns:a16="http://schemas.microsoft.com/office/drawing/2014/main" id="{19270B5E-FB59-411A-885E-D4069FB14D6C}"/>
                  </a:ext>
                </a:extLst>
              </p:cNvPr>
              <p:cNvGrpSpPr/>
              <p:nvPr/>
            </p:nvGrpSpPr>
            <p:grpSpPr>
              <a:xfrm>
                <a:off x="924232" y="1552241"/>
                <a:ext cx="2737933" cy="914400"/>
                <a:chOff x="924232" y="1552241"/>
                <a:chExt cx="2737933" cy="914400"/>
              </a:xfrm>
            </p:grpSpPr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05E2123B-0F85-4EC2-9038-609F9E4CDC29}"/>
                    </a:ext>
                  </a:extLst>
                </p:cNvPr>
                <p:cNvSpPr/>
                <p:nvPr/>
              </p:nvSpPr>
              <p:spPr>
                <a:xfrm>
                  <a:off x="924232" y="1868129"/>
                  <a:ext cx="111440" cy="14131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0" name="Arc 99">
                  <a:extLst>
                    <a:ext uri="{FF2B5EF4-FFF2-40B4-BE49-F238E27FC236}">
                      <a16:creationId xmlns:a16="http://schemas.microsoft.com/office/drawing/2014/main" id="{4126BC75-FB6B-4EFC-BE47-67DA79C99456}"/>
                    </a:ext>
                  </a:extLst>
                </p:cNvPr>
                <p:cNvSpPr/>
                <p:nvPr/>
              </p:nvSpPr>
              <p:spPr>
                <a:xfrm rot="14341336">
                  <a:off x="2747765" y="1552241"/>
                  <a:ext cx="914400" cy="914400"/>
                </a:xfrm>
                <a:prstGeom prst="arc">
                  <a:avLst>
                    <a:gd name="adj1" fmla="val 18135225"/>
                    <a:gd name="adj2" fmla="val 19755280"/>
                  </a:avLst>
                </a:prstGeom>
                <a:ln/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70D457C-CE5B-40C3-B8B8-B92922D7ED3B}"/>
                </a:ext>
              </a:extLst>
            </p:cNvPr>
            <p:cNvSpPr txBox="1"/>
            <p:nvPr/>
          </p:nvSpPr>
          <p:spPr>
            <a:xfrm>
              <a:off x="7558015" y="2797334"/>
              <a:ext cx="11053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black"/>
                  </a:solidFill>
                </a:rPr>
                <a:t>17.2cm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FFFF4F4-1C74-4930-8F67-724D08C1F9D3}"/>
              </a:ext>
            </a:extLst>
          </p:cNvPr>
          <p:cNvGrpSpPr/>
          <p:nvPr/>
        </p:nvGrpSpPr>
        <p:grpSpPr>
          <a:xfrm>
            <a:off x="169219" y="2215300"/>
            <a:ext cx="4122246" cy="1558413"/>
            <a:chOff x="169219" y="2215300"/>
            <a:chExt cx="4122246" cy="1558413"/>
          </a:xfrm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BB6F81DB-68AC-4554-A266-F0830B745451}"/>
                </a:ext>
              </a:extLst>
            </p:cNvPr>
            <p:cNvGrpSpPr/>
            <p:nvPr/>
          </p:nvGrpSpPr>
          <p:grpSpPr>
            <a:xfrm flipH="1">
              <a:off x="169219" y="2215300"/>
              <a:ext cx="2737933" cy="1558413"/>
              <a:chOff x="924232" y="908228"/>
              <a:chExt cx="2737933" cy="1558413"/>
            </a:xfrm>
          </p:grpSpPr>
          <p:sp>
            <p:nvSpPr>
              <p:cNvPr id="92" name="Right Triangle 91">
                <a:extLst>
                  <a:ext uri="{FF2B5EF4-FFF2-40B4-BE49-F238E27FC236}">
                    <a16:creationId xmlns:a16="http://schemas.microsoft.com/office/drawing/2014/main" id="{A8FAF8C8-C8C8-4DC1-902F-AD8CBFCE03C2}"/>
                  </a:ext>
                </a:extLst>
              </p:cNvPr>
              <p:cNvSpPr/>
              <p:nvPr/>
            </p:nvSpPr>
            <p:spPr>
              <a:xfrm>
                <a:off x="924232" y="908228"/>
                <a:ext cx="2340078" cy="1101213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F6D6F5AE-3584-4ACE-B8BC-FFD75F43236D}"/>
                  </a:ext>
                </a:extLst>
              </p:cNvPr>
              <p:cNvGrpSpPr/>
              <p:nvPr/>
            </p:nvGrpSpPr>
            <p:grpSpPr>
              <a:xfrm>
                <a:off x="924232" y="1552241"/>
                <a:ext cx="2737933" cy="914400"/>
                <a:chOff x="924232" y="1552241"/>
                <a:chExt cx="2737933" cy="914400"/>
              </a:xfrm>
            </p:grpSpPr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F48DC2AD-D878-4C6F-88EE-3D77A7599530}"/>
                    </a:ext>
                  </a:extLst>
                </p:cNvPr>
                <p:cNvSpPr/>
                <p:nvPr/>
              </p:nvSpPr>
              <p:spPr>
                <a:xfrm>
                  <a:off x="924232" y="1868129"/>
                  <a:ext cx="111440" cy="14131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5" name="Arc 94">
                  <a:extLst>
                    <a:ext uri="{FF2B5EF4-FFF2-40B4-BE49-F238E27FC236}">
                      <a16:creationId xmlns:a16="http://schemas.microsoft.com/office/drawing/2014/main" id="{F1A730CF-E219-4C71-9247-6C955DB83693}"/>
                    </a:ext>
                  </a:extLst>
                </p:cNvPr>
                <p:cNvSpPr/>
                <p:nvPr/>
              </p:nvSpPr>
              <p:spPr>
                <a:xfrm rot="14341336">
                  <a:off x="2747765" y="1552241"/>
                  <a:ext cx="914400" cy="914400"/>
                </a:xfrm>
                <a:prstGeom prst="arc">
                  <a:avLst>
                    <a:gd name="adj1" fmla="val 18135225"/>
                    <a:gd name="adj2" fmla="val 19755280"/>
                  </a:avLst>
                </a:prstGeom>
                <a:ln/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101" name="Right Arrow 88">
              <a:extLst>
                <a:ext uri="{FF2B5EF4-FFF2-40B4-BE49-F238E27FC236}">
                  <a16:creationId xmlns:a16="http://schemas.microsoft.com/office/drawing/2014/main" id="{F037044A-A70E-42E4-BA19-6A839B5F43D0}"/>
                </a:ext>
              </a:extLst>
            </p:cNvPr>
            <p:cNvSpPr/>
            <p:nvPr/>
          </p:nvSpPr>
          <p:spPr>
            <a:xfrm rot="10800000">
              <a:off x="3672033" y="2857085"/>
              <a:ext cx="619432" cy="19914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2D1131C7-49BE-40A1-9571-1F92AA097E1A}"/>
                </a:ext>
              </a:extLst>
            </p:cNvPr>
            <p:cNvSpPr txBox="1"/>
            <p:nvPr/>
          </p:nvSpPr>
          <p:spPr>
            <a:xfrm>
              <a:off x="1406395" y="3298755"/>
              <a:ext cx="11053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black"/>
                  </a:solidFill>
                </a:rPr>
                <a:t>24.6cm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7E24D42F-E1B4-4F35-875F-1253589874E6}"/>
                </a:ext>
              </a:extLst>
            </p:cNvPr>
            <p:cNvSpPr txBox="1"/>
            <p:nvPr/>
          </p:nvSpPr>
          <p:spPr>
            <a:xfrm>
              <a:off x="1372052" y="2317537"/>
              <a:ext cx="11053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black"/>
                  </a:solidFill>
                </a:rPr>
                <a:t>30cm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3" name="TextBox 122">
                  <a:extLst>
                    <a:ext uri="{FF2B5EF4-FFF2-40B4-BE49-F238E27FC236}">
                      <a16:creationId xmlns:a16="http://schemas.microsoft.com/office/drawing/2014/main" id="{D0E9FCEA-C9FE-4837-A793-B008F86DDF44}"/>
                    </a:ext>
                  </a:extLst>
                </p:cNvPr>
                <p:cNvSpPr txBox="1"/>
                <p:nvPr/>
              </p:nvSpPr>
              <p:spPr>
                <a:xfrm>
                  <a:off x="1115718" y="2868892"/>
                  <a:ext cx="849924" cy="453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GB" baseline="30000" dirty="0">
                      <a:solidFill>
                        <a:prstClr val="black"/>
                      </a:solidFill>
                    </a:rPr>
                    <a:t>o</a:t>
                  </a:r>
                </a:p>
              </p:txBody>
            </p:sp>
          </mc:Choice>
          <mc:Fallback>
            <p:sp>
              <p:nvSpPr>
                <p:cNvPr id="123" name="TextBox 122">
                  <a:extLst>
                    <a:ext uri="{FF2B5EF4-FFF2-40B4-BE49-F238E27FC236}">
                      <a16:creationId xmlns:a16="http://schemas.microsoft.com/office/drawing/2014/main" id="{D0E9FCEA-C9FE-4837-A793-B008F86DDF4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5718" y="2868892"/>
                  <a:ext cx="849924" cy="45313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476FAF5-002A-433C-A2CC-73C9C1B9B311}"/>
              </a:ext>
            </a:extLst>
          </p:cNvPr>
          <p:cNvGrpSpPr/>
          <p:nvPr/>
        </p:nvGrpSpPr>
        <p:grpSpPr>
          <a:xfrm>
            <a:off x="852937" y="3890496"/>
            <a:ext cx="2583122" cy="2379816"/>
            <a:chOff x="852937" y="3890496"/>
            <a:chExt cx="2583122" cy="2379816"/>
          </a:xfrm>
        </p:grpSpPr>
        <p:sp>
          <p:nvSpPr>
            <p:cNvPr id="88" name="Right Arrow 87"/>
            <p:cNvSpPr/>
            <p:nvPr/>
          </p:nvSpPr>
          <p:spPr>
            <a:xfrm rot="5400000">
              <a:off x="1046115" y="4100637"/>
              <a:ext cx="619432" cy="19914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14C92BD-4694-428D-8389-BC1138FC5CA8}"/>
                </a:ext>
              </a:extLst>
            </p:cNvPr>
            <p:cNvGrpSpPr/>
            <p:nvPr/>
          </p:nvGrpSpPr>
          <p:grpSpPr>
            <a:xfrm>
              <a:off x="852937" y="4121547"/>
              <a:ext cx="2074753" cy="2148765"/>
              <a:chOff x="443473" y="3939585"/>
              <a:chExt cx="2074753" cy="2148765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80EAA706-B559-4CF0-BBE0-2D27251E09B4}"/>
                  </a:ext>
                </a:extLst>
              </p:cNvPr>
              <p:cNvGrpSpPr/>
              <p:nvPr/>
            </p:nvGrpSpPr>
            <p:grpSpPr>
              <a:xfrm>
                <a:off x="443473" y="4309896"/>
                <a:ext cx="2074753" cy="1778454"/>
                <a:chOff x="415783" y="3750226"/>
                <a:chExt cx="2205467" cy="2340079"/>
              </a:xfrm>
            </p:grpSpPr>
            <p:sp>
              <p:nvSpPr>
                <p:cNvPr id="62" name="Right Triangle 61"/>
                <p:cNvSpPr/>
                <p:nvPr/>
              </p:nvSpPr>
              <p:spPr>
                <a:xfrm rot="16200000">
                  <a:off x="-203649" y="4369659"/>
                  <a:ext cx="2340078" cy="1101213"/>
                </a:xfrm>
                <a:prstGeom prst="rtTriangle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 rot="16200000">
                  <a:off x="1391838" y="5963929"/>
                  <a:ext cx="111440" cy="14131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3" name="Right Triangle 102">
                  <a:extLst>
                    <a:ext uri="{FF2B5EF4-FFF2-40B4-BE49-F238E27FC236}">
                      <a16:creationId xmlns:a16="http://schemas.microsoft.com/office/drawing/2014/main" id="{75933C5A-2DAE-4FF8-812B-6C99CC93000D}"/>
                    </a:ext>
                  </a:extLst>
                </p:cNvPr>
                <p:cNvSpPr/>
                <p:nvPr/>
              </p:nvSpPr>
              <p:spPr>
                <a:xfrm rot="5400000" flipH="1">
                  <a:off x="900605" y="4369658"/>
                  <a:ext cx="2340078" cy="1101213"/>
                </a:xfrm>
                <a:prstGeom prst="rtTriangle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0E5A9853-D9F9-4278-AD13-E44D6E45C0C7}"/>
                    </a:ext>
                  </a:extLst>
                </p:cNvPr>
                <p:cNvSpPr/>
                <p:nvPr/>
              </p:nvSpPr>
              <p:spPr>
                <a:xfrm rot="5400000" flipH="1">
                  <a:off x="1533757" y="5963928"/>
                  <a:ext cx="111440" cy="14131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5" name="Arc 104">
                <a:extLst>
                  <a:ext uri="{FF2B5EF4-FFF2-40B4-BE49-F238E27FC236}">
                    <a16:creationId xmlns:a16="http://schemas.microsoft.com/office/drawing/2014/main" id="{7A47D4A3-6BCC-48EF-8151-9968A35C3612}"/>
                  </a:ext>
                </a:extLst>
              </p:cNvPr>
              <p:cNvSpPr/>
              <p:nvPr/>
            </p:nvSpPr>
            <p:spPr>
              <a:xfrm rot="11997320" flipH="1">
                <a:off x="985405" y="3939585"/>
                <a:ext cx="860205" cy="694942"/>
              </a:xfrm>
              <a:prstGeom prst="arc">
                <a:avLst>
                  <a:gd name="adj1" fmla="val 16171514"/>
                  <a:gd name="adj2" fmla="val 19499081"/>
                </a:avLst>
              </a:prstGeom>
              <a:ln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black"/>
                  </a:solidFill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4" name="TextBox 123">
                  <a:extLst>
                    <a:ext uri="{FF2B5EF4-FFF2-40B4-BE49-F238E27FC236}">
                      <a16:creationId xmlns:a16="http://schemas.microsoft.com/office/drawing/2014/main" id="{DEFA36D8-D598-4159-BABD-D1FAEBF1ABCE}"/>
                    </a:ext>
                  </a:extLst>
                </p:cNvPr>
                <p:cNvSpPr txBox="1"/>
                <p:nvPr/>
              </p:nvSpPr>
              <p:spPr>
                <a:xfrm>
                  <a:off x="1312151" y="5536607"/>
                  <a:ext cx="849924" cy="453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a14:m>
                  <a:r>
                    <a:rPr lang="en-GB" dirty="0">
                      <a:solidFill>
                        <a:prstClr val="black"/>
                      </a:solidFill>
                    </a:rPr>
                    <a:t>cm</a:t>
                  </a:r>
                </a:p>
              </p:txBody>
            </p:sp>
          </mc:Choice>
          <mc:Fallback>
            <p:sp>
              <p:nvSpPr>
                <p:cNvPr id="124" name="TextBox 123">
                  <a:extLst>
                    <a:ext uri="{FF2B5EF4-FFF2-40B4-BE49-F238E27FC236}">
                      <a16:creationId xmlns:a16="http://schemas.microsoft.com/office/drawing/2014/main" id="{DEFA36D8-D598-4159-BABD-D1FAEBF1ABC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12151" y="5536607"/>
                  <a:ext cx="849924" cy="453137"/>
                </a:xfrm>
                <a:prstGeom prst="rect">
                  <a:avLst/>
                </a:prstGeom>
                <a:blipFill>
                  <a:blip r:embed="rId7"/>
                  <a:stretch>
                    <a:fillRect b="-18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34974A95-6AB9-4F65-89CA-D42FD10291CA}"/>
                </a:ext>
              </a:extLst>
            </p:cNvPr>
            <p:cNvSpPr txBox="1"/>
            <p:nvPr/>
          </p:nvSpPr>
          <p:spPr>
            <a:xfrm>
              <a:off x="1635338" y="4758828"/>
              <a:ext cx="849924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2000" b="1" dirty="0"/>
                <a:t>70°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D40427F6-BEF4-423B-B92D-B32D617233D6}"/>
                </a:ext>
              </a:extLst>
            </p:cNvPr>
            <p:cNvSpPr txBox="1"/>
            <p:nvPr/>
          </p:nvSpPr>
          <p:spPr>
            <a:xfrm>
              <a:off x="2330725" y="5091068"/>
              <a:ext cx="11053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black"/>
                  </a:solidFill>
                </a:rPr>
                <a:t>30cm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681B6BA-A1D1-4F5F-AFD6-6B7AEEB9274F}"/>
              </a:ext>
            </a:extLst>
          </p:cNvPr>
          <p:cNvGrpSpPr/>
          <p:nvPr/>
        </p:nvGrpSpPr>
        <p:grpSpPr>
          <a:xfrm>
            <a:off x="3801401" y="4073275"/>
            <a:ext cx="4984156" cy="2148765"/>
            <a:chOff x="3801401" y="4073275"/>
            <a:chExt cx="4984156" cy="2148765"/>
          </a:xfrm>
        </p:grpSpPr>
        <p:sp>
          <p:nvSpPr>
            <p:cNvPr id="75" name="TextBox 74"/>
            <p:cNvSpPr txBox="1"/>
            <p:nvPr/>
          </p:nvSpPr>
          <p:spPr>
            <a:xfrm>
              <a:off x="7482072" y="5615045"/>
              <a:ext cx="13034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black"/>
                  </a:solidFill>
                </a:rPr>
                <a:t>Area = ?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E2B99E2F-56C3-4E95-8286-C5CB2245F5B3}"/>
                </a:ext>
              </a:extLst>
            </p:cNvPr>
            <p:cNvGrpSpPr/>
            <p:nvPr/>
          </p:nvGrpSpPr>
          <p:grpSpPr>
            <a:xfrm>
              <a:off x="3801401" y="4073275"/>
              <a:ext cx="4067827" cy="2148765"/>
              <a:chOff x="3801401" y="4073275"/>
              <a:chExt cx="4067827" cy="2148765"/>
            </a:xfrm>
          </p:grpSpPr>
          <p:sp>
            <p:nvSpPr>
              <p:cNvPr id="89" name="Right Arrow 88"/>
              <p:cNvSpPr/>
              <p:nvPr/>
            </p:nvSpPr>
            <p:spPr>
              <a:xfrm>
                <a:off x="3801401" y="4891919"/>
                <a:ext cx="619432" cy="199149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3A3EFECE-75ED-490F-B569-F27476C4B968}"/>
                  </a:ext>
                </a:extLst>
              </p:cNvPr>
              <p:cNvGrpSpPr/>
              <p:nvPr/>
            </p:nvGrpSpPr>
            <p:grpSpPr>
              <a:xfrm>
                <a:off x="5195847" y="4073275"/>
                <a:ext cx="2074753" cy="2148765"/>
                <a:chOff x="443473" y="3939585"/>
                <a:chExt cx="2074753" cy="2148765"/>
              </a:xfrm>
            </p:grpSpPr>
            <p:grpSp>
              <p:nvGrpSpPr>
                <p:cNvPr id="107" name="Group 106">
                  <a:extLst>
                    <a:ext uri="{FF2B5EF4-FFF2-40B4-BE49-F238E27FC236}">
                      <a16:creationId xmlns:a16="http://schemas.microsoft.com/office/drawing/2014/main" id="{2C53E848-A3FA-4453-9CA9-585B38E5EAC7}"/>
                    </a:ext>
                  </a:extLst>
                </p:cNvPr>
                <p:cNvGrpSpPr/>
                <p:nvPr/>
              </p:nvGrpSpPr>
              <p:grpSpPr>
                <a:xfrm>
                  <a:off x="443473" y="4309896"/>
                  <a:ext cx="2074753" cy="1778454"/>
                  <a:chOff x="415783" y="3750226"/>
                  <a:chExt cx="2205467" cy="2340079"/>
                </a:xfrm>
              </p:grpSpPr>
              <p:sp>
                <p:nvSpPr>
                  <p:cNvPr id="110" name="Right Triangle 109">
                    <a:extLst>
                      <a:ext uri="{FF2B5EF4-FFF2-40B4-BE49-F238E27FC236}">
                        <a16:creationId xmlns:a16="http://schemas.microsoft.com/office/drawing/2014/main" id="{673F43F3-5FC4-4F9D-AE30-DB79266CD542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-203649" y="4369659"/>
                    <a:ext cx="2340078" cy="1101213"/>
                  </a:xfrm>
                  <a:prstGeom prst="rtTriangle">
                    <a:avLst/>
                  </a:prstGeom>
                  <a:noFill/>
                  <a:ln w="285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11" name="Rectangle 110">
                    <a:extLst>
                      <a:ext uri="{FF2B5EF4-FFF2-40B4-BE49-F238E27FC236}">
                        <a16:creationId xmlns:a16="http://schemas.microsoft.com/office/drawing/2014/main" id="{FFAB686D-AF56-4D82-A8E8-44D4112139AA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1391838" y="5963929"/>
                    <a:ext cx="111440" cy="14131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12" name="Right Triangle 111">
                    <a:extLst>
                      <a:ext uri="{FF2B5EF4-FFF2-40B4-BE49-F238E27FC236}">
                        <a16:creationId xmlns:a16="http://schemas.microsoft.com/office/drawing/2014/main" id="{00BAAA2B-8DFA-4C8B-A6FD-E806D611B11A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900605" y="4369658"/>
                    <a:ext cx="2340078" cy="1101213"/>
                  </a:xfrm>
                  <a:prstGeom prst="rtTriangle">
                    <a:avLst/>
                  </a:prstGeom>
                  <a:noFill/>
                  <a:ln w="28575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13" name="Rectangle 112">
                    <a:extLst>
                      <a:ext uri="{FF2B5EF4-FFF2-40B4-BE49-F238E27FC236}">
                        <a16:creationId xmlns:a16="http://schemas.microsoft.com/office/drawing/2014/main" id="{21B3F7F6-358A-4746-9FA6-21AD017C6341}"/>
                      </a:ext>
                    </a:extLst>
                  </p:cNvPr>
                  <p:cNvSpPr/>
                  <p:nvPr/>
                </p:nvSpPr>
                <p:spPr>
                  <a:xfrm rot="5400000" flipH="1">
                    <a:off x="1533757" y="5963928"/>
                    <a:ext cx="111440" cy="141312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108" name="Arc 107">
                  <a:extLst>
                    <a:ext uri="{FF2B5EF4-FFF2-40B4-BE49-F238E27FC236}">
                      <a16:creationId xmlns:a16="http://schemas.microsoft.com/office/drawing/2014/main" id="{CE614871-28E7-4276-B593-393582B3DAC2}"/>
                    </a:ext>
                  </a:extLst>
                </p:cNvPr>
                <p:cNvSpPr/>
                <p:nvPr/>
              </p:nvSpPr>
              <p:spPr>
                <a:xfrm rot="11997320" flipH="1">
                  <a:off x="985405" y="3939585"/>
                  <a:ext cx="860205" cy="694942"/>
                </a:xfrm>
                <a:prstGeom prst="arc">
                  <a:avLst>
                    <a:gd name="adj1" fmla="val 16171514"/>
                    <a:gd name="adj2" fmla="val 19499081"/>
                  </a:avLst>
                </a:prstGeom>
                <a:ln/>
              </p:spPr>
              <p:style>
                <a:lnRef idx="3">
                  <a:schemeClr val="accent1"/>
                </a:lnRef>
                <a:fillRef idx="0">
                  <a:schemeClr val="accent1"/>
                </a:fillRef>
                <a:effectRef idx="2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127" name="TextBox 126">
                <a:extLst>
                  <a:ext uri="{FF2B5EF4-FFF2-40B4-BE49-F238E27FC236}">
                    <a16:creationId xmlns:a16="http://schemas.microsoft.com/office/drawing/2014/main" id="{4C1E47F1-FAB3-48CA-912A-B7AC46F124EA}"/>
                  </a:ext>
                </a:extLst>
              </p:cNvPr>
              <p:cNvSpPr txBox="1"/>
              <p:nvPr/>
            </p:nvSpPr>
            <p:spPr>
              <a:xfrm>
                <a:off x="6763894" y="5148146"/>
                <a:ext cx="11053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prstClr val="black"/>
                    </a:solidFill>
                  </a:rPr>
                  <a:t>30cm</a:t>
                </a:r>
              </a:p>
            </p:txBody>
          </p:sp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9957344E-5BE0-4232-8025-419F77D39E27}"/>
                  </a:ext>
                </a:extLst>
              </p:cNvPr>
              <p:cNvSpPr txBox="1"/>
              <p:nvPr/>
            </p:nvSpPr>
            <p:spPr>
              <a:xfrm>
                <a:off x="5971509" y="4775287"/>
                <a:ext cx="849924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2000" b="1" dirty="0"/>
                  <a:t>70°</a:t>
                </a:r>
              </a:p>
            </p:txBody>
          </p:sp>
        </p:grpSp>
      </p:grpSp>
      <p:sp>
        <p:nvSpPr>
          <p:cNvPr id="135" name="TextBox 134">
            <a:extLst>
              <a:ext uri="{FF2B5EF4-FFF2-40B4-BE49-F238E27FC236}">
                <a16:creationId xmlns:a16="http://schemas.microsoft.com/office/drawing/2014/main" id="{32263DE5-637E-4B32-9032-244319E49816}"/>
              </a:ext>
            </a:extLst>
          </p:cNvPr>
          <p:cNvSpPr txBox="1"/>
          <p:nvPr/>
        </p:nvSpPr>
        <p:spPr>
          <a:xfrm>
            <a:off x="7590137" y="6562164"/>
            <a:ext cx="168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@</a:t>
            </a:r>
            <a:r>
              <a:rPr lang="en-GB" dirty="0" err="1"/>
              <a:t>runningstitch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94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 flipH="1">
            <a:off x="4719353" y="244068"/>
            <a:ext cx="2737933" cy="1558413"/>
            <a:chOff x="924232" y="908228"/>
            <a:chExt cx="2737933" cy="1558413"/>
          </a:xfrm>
        </p:grpSpPr>
        <p:sp>
          <p:nvSpPr>
            <p:cNvPr id="70" name="Right Triangle 69"/>
            <p:cNvSpPr/>
            <p:nvPr/>
          </p:nvSpPr>
          <p:spPr>
            <a:xfrm>
              <a:off x="924232" y="908228"/>
              <a:ext cx="2340078" cy="1101213"/>
            </a:xfrm>
            <a:prstGeom prst="rtTriangl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924232" y="1552241"/>
              <a:ext cx="2737933" cy="914400"/>
              <a:chOff x="924232" y="1552241"/>
              <a:chExt cx="2737933" cy="91440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924232" y="1868129"/>
                <a:ext cx="111440" cy="141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Arc 72"/>
              <p:cNvSpPr/>
              <p:nvPr/>
            </p:nvSpPr>
            <p:spPr>
              <a:xfrm rot="14341336">
                <a:off x="2747765" y="1552241"/>
                <a:ext cx="914400" cy="914400"/>
              </a:xfrm>
              <a:prstGeom prst="arc">
                <a:avLst>
                  <a:gd name="adj1" fmla="val 18135225"/>
                  <a:gd name="adj2" fmla="val 19755280"/>
                </a:avLst>
              </a:prstGeom>
              <a:ln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75" name="TextBox 74"/>
          <p:cNvSpPr txBox="1"/>
          <p:nvPr/>
        </p:nvSpPr>
        <p:spPr>
          <a:xfrm>
            <a:off x="7252256" y="5615045"/>
            <a:ext cx="1891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Area = 423.1cm</a:t>
            </a:r>
            <a:r>
              <a:rPr lang="en-GB" baseline="30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874882" y="1318619"/>
            <a:ext cx="1131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24.6cm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/>
              <p:cNvSpPr txBox="1"/>
              <p:nvPr/>
            </p:nvSpPr>
            <p:spPr>
              <a:xfrm>
                <a:off x="7408569" y="473617"/>
                <a:ext cx="849924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cm</a:t>
                </a:r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8569" y="473617"/>
                <a:ext cx="849924" cy="453137"/>
              </a:xfrm>
              <a:prstGeom prst="rect">
                <a:avLst/>
              </a:prstGeom>
              <a:blipFill>
                <a:blip r:embed="rId3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ight Arrow 1"/>
          <p:cNvSpPr/>
          <p:nvPr/>
        </p:nvSpPr>
        <p:spPr>
          <a:xfrm>
            <a:off x="3569110" y="754506"/>
            <a:ext cx="619432" cy="1991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240512" y="3519238"/>
            <a:ext cx="1105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24.6cm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/>
              <p:cNvSpPr txBox="1"/>
              <p:nvPr/>
            </p:nvSpPr>
            <p:spPr>
              <a:xfrm>
                <a:off x="6115210" y="2477146"/>
                <a:ext cx="849924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cm</a:t>
                </a:r>
              </a:p>
            </p:txBody>
          </p:sp>
        </mc:Choice>
        <mc:Fallback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210" y="2477146"/>
                <a:ext cx="849924" cy="453137"/>
              </a:xfrm>
              <a:prstGeom prst="rect">
                <a:avLst/>
              </a:prstGeom>
              <a:blipFill>
                <a:blip r:embed="rId4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Right Arrow 85"/>
          <p:cNvSpPr/>
          <p:nvPr/>
        </p:nvSpPr>
        <p:spPr>
          <a:xfrm rot="5400000">
            <a:off x="6089836" y="2051660"/>
            <a:ext cx="619432" cy="1991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9" name="Right Arrow 88"/>
          <p:cNvSpPr/>
          <p:nvPr/>
        </p:nvSpPr>
        <p:spPr>
          <a:xfrm>
            <a:off x="3801401" y="4891919"/>
            <a:ext cx="619432" cy="1991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310588" y="1425323"/>
            <a:ext cx="1254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24.6cm</a:t>
            </a:r>
          </a:p>
        </p:txBody>
      </p:sp>
      <p:sp>
        <p:nvSpPr>
          <p:cNvPr id="88" name="Right Arrow 87"/>
          <p:cNvSpPr/>
          <p:nvPr/>
        </p:nvSpPr>
        <p:spPr>
          <a:xfrm rot="5400000">
            <a:off x="1046115" y="4100637"/>
            <a:ext cx="619432" cy="1991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52EEBE2-3148-442D-AF56-3199F69C8753}"/>
              </a:ext>
            </a:extLst>
          </p:cNvPr>
          <p:cNvSpPr txBox="1"/>
          <p:nvPr/>
        </p:nvSpPr>
        <p:spPr>
          <a:xfrm>
            <a:off x="1040390" y="1052533"/>
            <a:ext cx="84992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/>
              <a:t>35°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67AF86E-3436-48E1-87CB-3AE48E530F59}"/>
              </a:ext>
            </a:extLst>
          </p:cNvPr>
          <p:cNvSpPr txBox="1"/>
          <p:nvPr/>
        </p:nvSpPr>
        <p:spPr>
          <a:xfrm>
            <a:off x="5803865" y="3188728"/>
            <a:ext cx="84992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/>
              <a:t>35°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EC46357-B5BD-4DC1-9817-D84215EA8C43}"/>
              </a:ext>
            </a:extLst>
          </p:cNvPr>
          <p:cNvSpPr txBox="1"/>
          <p:nvPr/>
        </p:nvSpPr>
        <p:spPr>
          <a:xfrm>
            <a:off x="5588739" y="1011767"/>
            <a:ext cx="84992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/>
              <a:t>70°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BB6F81DB-68AC-4554-A266-F0830B745451}"/>
              </a:ext>
            </a:extLst>
          </p:cNvPr>
          <p:cNvGrpSpPr/>
          <p:nvPr/>
        </p:nvGrpSpPr>
        <p:grpSpPr>
          <a:xfrm flipH="1">
            <a:off x="169219" y="2215300"/>
            <a:ext cx="2737933" cy="1558413"/>
            <a:chOff x="924232" y="908228"/>
            <a:chExt cx="2737933" cy="1558413"/>
          </a:xfrm>
        </p:grpSpPr>
        <p:sp>
          <p:nvSpPr>
            <p:cNvPr id="92" name="Right Triangle 91">
              <a:extLst>
                <a:ext uri="{FF2B5EF4-FFF2-40B4-BE49-F238E27FC236}">
                  <a16:creationId xmlns:a16="http://schemas.microsoft.com/office/drawing/2014/main" id="{A8FAF8C8-C8C8-4DC1-902F-AD8CBFCE03C2}"/>
                </a:ext>
              </a:extLst>
            </p:cNvPr>
            <p:cNvSpPr/>
            <p:nvPr/>
          </p:nvSpPr>
          <p:spPr>
            <a:xfrm>
              <a:off x="924232" y="908228"/>
              <a:ext cx="2340078" cy="1101213"/>
            </a:xfrm>
            <a:prstGeom prst="rtTriangl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F6D6F5AE-3584-4ACE-B8BC-FFD75F43236D}"/>
                </a:ext>
              </a:extLst>
            </p:cNvPr>
            <p:cNvGrpSpPr/>
            <p:nvPr/>
          </p:nvGrpSpPr>
          <p:grpSpPr>
            <a:xfrm>
              <a:off x="924232" y="1552241"/>
              <a:ext cx="2737933" cy="914400"/>
              <a:chOff x="924232" y="1552241"/>
              <a:chExt cx="2737933" cy="914400"/>
            </a:xfrm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F48DC2AD-D878-4C6F-88EE-3D77A7599530}"/>
                  </a:ext>
                </a:extLst>
              </p:cNvPr>
              <p:cNvSpPr/>
              <p:nvPr/>
            </p:nvSpPr>
            <p:spPr>
              <a:xfrm>
                <a:off x="924232" y="1868129"/>
                <a:ext cx="111440" cy="141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95" name="Arc 94">
                <a:extLst>
                  <a:ext uri="{FF2B5EF4-FFF2-40B4-BE49-F238E27FC236}">
                    <a16:creationId xmlns:a16="http://schemas.microsoft.com/office/drawing/2014/main" id="{F1A730CF-E219-4C71-9247-6C955DB83693}"/>
                  </a:ext>
                </a:extLst>
              </p:cNvPr>
              <p:cNvSpPr/>
              <p:nvPr/>
            </p:nvSpPr>
            <p:spPr>
              <a:xfrm rot="14341336">
                <a:off x="2747765" y="1552241"/>
                <a:ext cx="914400" cy="914400"/>
              </a:xfrm>
              <a:prstGeom prst="arc">
                <a:avLst>
                  <a:gd name="adj1" fmla="val 18135225"/>
                  <a:gd name="adj2" fmla="val 19755280"/>
                </a:avLst>
              </a:prstGeom>
              <a:ln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BB6974A6-B02D-4640-ADEF-E3E069BFC4BC}"/>
              </a:ext>
            </a:extLst>
          </p:cNvPr>
          <p:cNvGrpSpPr/>
          <p:nvPr/>
        </p:nvGrpSpPr>
        <p:grpSpPr>
          <a:xfrm flipH="1">
            <a:off x="4862827" y="2428882"/>
            <a:ext cx="2737933" cy="1558413"/>
            <a:chOff x="924232" y="908228"/>
            <a:chExt cx="2737933" cy="1558413"/>
          </a:xfrm>
        </p:grpSpPr>
        <p:sp>
          <p:nvSpPr>
            <p:cNvPr id="97" name="Right Triangle 96">
              <a:extLst>
                <a:ext uri="{FF2B5EF4-FFF2-40B4-BE49-F238E27FC236}">
                  <a16:creationId xmlns:a16="http://schemas.microsoft.com/office/drawing/2014/main" id="{E0626951-61EE-47CC-A13E-476E61426182}"/>
                </a:ext>
              </a:extLst>
            </p:cNvPr>
            <p:cNvSpPr/>
            <p:nvPr/>
          </p:nvSpPr>
          <p:spPr>
            <a:xfrm>
              <a:off x="924232" y="908228"/>
              <a:ext cx="2340078" cy="1101213"/>
            </a:xfrm>
            <a:prstGeom prst="rtTriangl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19270B5E-FB59-411A-885E-D4069FB14D6C}"/>
                </a:ext>
              </a:extLst>
            </p:cNvPr>
            <p:cNvGrpSpPr/>
            <p:nvPr/>
          </p:nvGrpSpPr>
          <p:grpSpPr>
            <a:xfrm>
              <a:off x="924232" y="1552241"/>
              <a:ext cx="2737933" cy="914400"/>
              <a:chOff x="924232" y="1552241"/>
              <a:chExt cx="2737933" cy="914400"/>
            </a:xfrm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05E2123B-0F85-4EC2-9038-609F9E4CDC29}"/>
                  </a:ext>
                </a:extLst>
              </p:cNvPr>
              <p:cNvSpPr/>
              <p:nvPr/>
            </p:nvSpPr>
            <p:spPr>
              <a:xfrm>
                <a:off x="924232" y="1868129"/>
                <a:ext cx="111440" cy="141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00" name="Arc 99">
                <a:extLst>
                  <a:ext uri="{FF2B5EF4-FFF2-40B4-BE49-F238E27FC236}">
                    <a16:creationId xmlns:a16="http://schemas.microsoft.com/office/drawing/2014/main" id="{4126BC75-FB6B-4EFC-BE47-67DA79C99456}"/>
                  </a:ext>
                </a:extLst>
              </p:cNvPr>
              <p:cNvSpPr/>
              <p:nvPr/>
            </p:nvSpPr>
            <p:spPr>
              <a:xfrm rot="14341336">
                <a:off x="2747765" y="1552241"/>
                <a:ext cx="914400" cy="914400"/>
              </a:xfrm>
              <a:prstGeom prst="arc">
                <a:avLst>
                  <a:gd name="adj1" fmla="val 18135225"/>
                  <a:gd name="adj2" fmla="val 19755280"/>
                </a:avLst>
              </a:prstGeom>
              <a:ln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01" name="Right Arrow 88">
            <a:extLst>
              <a:ext uri="{FF2B5EF4-FFF2-40B4-BE49-F238E27FC236}">
                <a16:creationId xmlns:a16="http://schemas.microsoft.com/office/drawing/2014/main" id="{F037044A-A70E-42E4-BA19-6A839B5F43D0}"/>
              </a:ext>
            </a:extLst>
          </p:cNvPr>
          <p:cNvSpPr/>
          <p:nvPr/>
        </p:nvSpPr>
        <p:spPr>
          <a:xfrm rot="10800000">
            <a:off x="3672033" y="2857085"/>
            <a:ext cx="619432" cy="1991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4C92BD-4694-428D-8389-BC1138FC5CA8}"/>
              </a:ext>
            </a:extLst>
          </p:cNvPr>
          <p:cNvGrpSpPr/>
          <p:nvPr/>
        </p:nvGrpSpPr>
        <p:grpSpPr>
          <a:xfrm>
            <a:off x="852937" y="4121547"/>
            <a:ext cx="2074753" cy="2148765"/>
            <a:chOff x="443473" y="3939585"/>
            <a:chExt cx="2074753" cy="214876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0EAA706-B559-4CF0-BBE0-2D27251E09B4}"/>
                </a:ext>
              </a:extLst>
            </p:cNvPr>
            <p:cNvGrpSpPr/>
            <p:nvPr/>
          </p:nvGrpSpPr>
          <p:grpSpPr>
            <a:xfrm>
              <a:off x="443473" y="4309896"/>
              <a:ext cx="2074753" cy="1778454"/>
              <a:chOff x="415783" y="3750226"/>
              <a:chExt cx="2205467" cy="2340079"/>
            </a:xfrm>
          </p:grpSpPr>
          <p:sp>
            <p:nvSpPr>
              <p:cNvPr id="62" name="Right Triangle 61"/>
              <p:cNvSpPr/>
              <p:nvPr/>
            </p:nvSpPr>
            <p:spPr>
              <a:xfrm rot="16200000">
                <a:off x="-203649" y="4369659"/>
                <a:ext cx="2340078" cy="1101213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 rot="16200000">
                <a:off x="1391838" y="5963929"/>
                <a:ext cx="111440" cy="141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03" name="Right Triangle 102">
                <a:extLst>
                  <a:ext uri="{FF2B5EF4-FFF2-40B4-BE49-F238E27FC236}">
                    <a16:creationId xmlns:a16="http://schemas.microsoft.com/office/drawing/2014/main" id="{75933C5A-2DAE-4FF8-812B-6C99CC93000D}"/>
                  </a:ext>
                </a:extLst>
              </p:cNvPr>
              <p:cNvSpPr/>
              <p:nvPr/>
            </p:nvSpPr>
            <p:spPr>
              <a:xfrm rot="5400000" flipH="1">
                <a:off x="900605" y="4369658"/>
                <a:ext cx="2340078" cy="1101213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0E5A9853-D9F9-4278-AD13-E44D6E45C0C7}"/>
                  </a:ext>
                </a:extLst>
              </p:cNvPr>
              <p:cNvSpPr/>
              <p:nvPr/>
            </p:nvSpPr>
            <p:spPr>
              <a:xfrm rot="5400000" flipH="1">
                <a:off x="1533757" y="5963928"/>
                <a:ext cx="111440" cy="141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5" name="Arc 104">
              <a:extLst>
                <a:ext uri="{FF2B5EF4-FFF2-40B4-BE49-F238E27FC236}">
                  <a16:creationId xmlns:a16="http://schemas.microsoft.com/office/drawing/2014/main" id="{7A47D4A3-6BCC-48EF-8151-9968A35C3612}"/>
                </a:ext>
              </a:extLst>
            </p:cNvPr>
            <p:cNvSpPr/>
            <p:nvPr/>
          </p:nvSpPr>
          <p:spPr>
            <a:xfrm rot="11997320" flipH="1">
              <a:off x="985405" y="3939585"/>
              <a:ext cx="860205" cy="694942"/>
            </a:xfrm>
            <a:prstGeom prst="arc">
              <a:avLst>
                <a:gd name="adj1" fmla="val 16171514"/>
                <a:gd name="adj2" fmla="val 19499081"/>
              </a:avLst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3A3EFECE-75ED-490F-B569-F27476C4B968}"/>
              </a:ext>
            </a:extLst>
          </p:cNvPr>
          <p:cNvGrpSpPr/>
          <p:nvPr/>
        </p:nvGrpSpPr>
        <p:grpSpPr>
          <a:xfrm>
            <a:off x="5195847" y="4073275"/>
            <a:ext cx="2074753" cy="2148765"/>
            <a:chOff x="443473" y="3939585"/>
            <a:chExt cx="2074753" cy="2148765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2C53E848-A3FA-4453-9CA9-585B38E5EAC7}"/>
                </a:ext>
              </a:extLst>
            </p:cNvPr>
            <p:cNvGrpSpPr/>
            <p:nvPr/>
          </p:nvGrpSpPr>
          <p:grpSpPr>
            <a:xfrm>
              <a:off x="443473" y="4309896"/>
              <a:ext cx="2074753" cy="1778454"/>
              <a:chOff x="415783" y="3750226"/>
              <a:chExt cx="2205467" cy="2340079"/>
            </a:xfrm>
          </p:grpSpPr>
          <p:sp>
            <p:nvSpPr>
              <p:cNvPr id="110" name="Right Triangle 109">
                <a:extLst>
                  <a:ext uri="{FF2B5EF4-FFF2-40B4-BE49-F238E27FC236}">
                    <a16:creationId xmlns:a16="http://schemas.microsoft.com/office/drawing/2014/main" id="{673F43F3-5FC4-4F9D-AE30-DB79266CD542}"/>
                  </a:ext>
                </a:extLst>
              </p:cNvPr>
              <p:cNvSpPr/>
              <p:nvPr/>
            </p:nvSpPr>
            <p:spPr>
              <a:xfrm rot="16200000">
                <a:off x="-203649" y="4369659"/>
                <a:ext cx="2340078" cy="1101213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FFAB686D-AF56-4D82-A8E8-44D4112139AA}"/>
                  </a:ext>
                </a:extLst>
              </p:cNvPr>
              <p:cNvSpPr/>
              <p:nvPr/>
            </p:nvSpPr>
            <p:spPr>
              <a:xfrm rot="16200000">
                <a:off x="1391838" y="5963929"/>
                <a:ext cx="111440" cy="141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12" name="Right Triangle 111">
                <a:extLst>
                  <a:ext uri="{FF2B5EF4-FFF2-40B4-BE49-F238E27FC236}">
                    <a16:creationId xmlns:a16="http://schemas.microsoft.com/office/drawing/2014/main" id="{00BAAA2B-8DFA-4C8B-A6FD-E806D611B11A}"/>
                  </a:ext>
                </a:extLst>
              </p:cNvPr>
              <p:cNvSpPr/>
              <p:nvPr/>
            </p:nvSpPr>
            <p:spPr>
              <a:xfrm rot="5400000" flipH="1">
                <a:off x="900605" y="4369658"/>
                <a:ext cx="2340078" cy="1101213"/>
              </a:xfrm>
              <a:prstGeom prst="rtTriangle">
                <a:avLst/>
              </a:prstGeom>
              <a:noFill/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21B3F7F6-358A-4746-9FA6-21AD017C6341}"/>
                  </a:ext>
                </a:extLst>
              </p:cNvPr>
              <p:cNvSpPr/>
              <p:nvPr/>
            </p:nvSpPr>
            <p:spPr>
              <a:xfrm rot="5400000" flipH="1">
                <a:off x="1533757" y="5963928"/>
                <a:ext cx="111440" cy="141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8" name="Arc 107">
              <a:extLst>
                <a:ext uri="{FF2B5EF4-FFF2-40B4-BE49-F238E27FC236}">
                  <a16:creationId xmlns:a16="http://schemas.microsoft.com/office/drawing/2014/main" id="{CE614871-28E7-4276-B593-393582B3DAC2}"/>
                </a:ext>
              </a:extLst>
            </p:cNvPr>
            <p:cNvSpPr/>
            <p:nvPr/>
          </p:nvSpPr>
          <p:spPr>
            <a:xfrm rot="11997320" flipH="1">
              <a:off x="985405" y="3939585"/>
              <a:ext cx="860205" cy="694942"/>
            </a:xfrm>
            <a:prstGeom prst="arc">
              <a:avLst>
                <a:gd name="adj1" fmla="val 16171514"/>
                <a:gd name="adj2" fmla="val 19499081"/>
              </a:avLst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E7A7EDF0-3480-4643-B8AA-9A74C2509FC2}"/>
              </a:ext>
            </a:extLst>
          </p:cNvPr>
          <p:cNvGrpSpPr/>
          <p:nvPr/>
        </p:nvGrpSpPr>
        <p:grpSpPr>
          <a:xfrm flipH="1">
            <a:off x="143600" y="312114"/>
            <a:ext cx="2737933" cy="1558413"/>
            <a:chOff x="924232" y="908228"/>
            <a:chExt cx="2737933" cy="1558413"/>
          </a:xfrm>
        </p:grpSpPr>
        <p:sp>
          <p:nvSpPr>
            <p:cNvPr id="115" name="Right Triangle 114">
              <a:extLst>
                <a:ext uri="{FF2B5EF4-FFF2-40B4-BE49-F238E27FC236}">
                  <a16:creationId xmlns:a16="http://schemas.microsoft.com/office/drawing/2014/main" id="{6E75B360-3D3F-4457-9421-992C0073D196}"/>
                </a:ext>
              </a:extLst>
            </p:cNvPr>
            <p:cNvSpPr/>
            <p:nvPr/>
          </p:nvSpPr>
          <p:spPr>
            <a:xfrm>
              <a:off x="924232" y="908228"/>
              <a:ext cx="2340078" cy="1101213"/>
            </a:xfrm>
            <a:prstGeom prst="rtTriangl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AB71B19D-E1D1-4030-8785-DE78A5A33EA4}"/>
                </a:ext>
              </a:extLst>
            </p:cNvPr>
            <p:cNvGrpSpPr/>
            <p:nvPr/>
          </p:nvGrpSpPr>
          <p:grpSpPr>
            <a:xfrm>
              <a:off x="924232" y="1552241"/>
              <a:ext cx="2737933" cy="914400"/>
              <a:chOff x="924232" y="1552241"/>
              <a:chExt cx="2737933" cy="914400"/>
            </a:xfrm>
          </p:grpSpPr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198A285F-16CA-455E-818F-C1F2546FC1AB}"/>
                  </a:ext>
                </a:extLst>
              </p:cNvPr>
              <p:cNvSpPr/>
              <p:nvPr/>
            </p:nvSpPr>
            <p:spPr>
              <a:xfrm>
                <a:off x="924232" y="1868129"/>
                <a:ext cx="111440" cy="14131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18" name="Arc 117">
                <a:extLst>
                  <a:ext uri="{FF2B5EF4-FFF2-40B4-BE49-F238E27FC236}">
                    <a16:creationId xmlns:a16="http://schemas.microsoft.com/office/drawing/2014/main" id="{0A16E081-02DE-49DE-BF95-A9F7DA5F2CAD}"/>
                  </a:ext>
                </a:extLst>
              </p:cNvPr>
              <p:cNvSpPr/>
              <p:nvPr/>
            </p:nvSpPr>
            <p:spPr>
              <a:xfrm rot="14341336">
                <a:off x="2747765" y="1552241"/>
                <a:ext cx="914400" cy="914400"/>
              </a:xfrm>
              <a:prstGeom prst="arc">
                <a:avLst>
                  <a:gd name="adj1" fmla="val 18135225"/>
                  <a:gd name="adj2" fmla="val 19755280"/>
                </a:avLst>
              </a:prstGeom>
              <a:ln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black"/>
                  </a:solidFill>
                </a:endParaRP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DB483F7B-83FD-4C4C-83D1-5DA9E110CF0F}"/>
                  </a:ext>
                </a:extLst>
              </p:cNvPr>
              <p:cNvSpPr txBox="1"/>
              <p:nvPr/>
            </p:nvSpPr>
            <p:spPr>
              <a:xfrm>
                <a:off x="2825813" y="527937"/>
                <a:ext cx="849924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cm</a:t>
                </a:r>
              </a:p>
            </p:txBody>
          </p:sp>
        </mc:Choice>
        <mc:Fallback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DB483F7B-83FD-4C4C-83D1-5DA9E110CF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5813" y="527937"/>
                <a:ext cx="849924" cy="453137"/>
              </a:xfrm>
              <a:prstGeom prst="rect">
                <a:avLst/>
              </a:prstGeom>
              <a:blipFill>
                <a:blip r:embed="rId5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0" name="TextBox 119">
            <a:extLst>
              <a:ext uri="{FF2B5EF4-FFF2-40B4-BE49-F238E27FC236}">
                <a16:creationId xmlns:a16="http://schemas.microsoft.com/office/drawing/2014/main" id="{070D457C-CE5B-40C3-B8B8-B92922D7ED3B}"/>
              </a:ext>
            </a:extLst>
          </p:cNvPr>
          <p:cNvSpPr txBox="1"/>
          <p:nvPr/>
        </p:nvSpPr>
        <p:spPr>
          <a:xfrm>
            <a:off x="7558015" y="2797334"/>
            <a:ext cx="1105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17.2cm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D1131C7-49BE-40A1-9571-1F92AA097E1A}"/>
              </a:ext>
            </a:extLst>
          </p:cNvPr>
          <p:cNvSpPr txBox="1"/>
          <p:nvPr/>
        </p:nvSpPr>
        <p:spPr>
          <a:xfrm>
            <a:off x="1406395" y="3298755"/>
            <a:ext cx="1105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24.6cm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7E24D42F-E1B4-4F35-875F-1253589874E6}"/>
              </a:ext>
            </a:extLst>
          </p:cNvPr>
          <p:cNvSpPr txBox="1"/>
          <p:nvPr/>
        </p:nvSpPr>
        <p:spPr>
          <a:xfrm>
            <a:off x="1372052" y="2317537"/>
            <a:ext cx="1105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30cm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D0E9FCEA-C9FE-4837-A793-B008F86DDF44}"/>
                  </a:ext>
                </a:extLst>
              </p:cNvPr>
              <p:cNvSpPr txBox="1"/>
              <p:nvPr/>
            </p:nvSpPr>
            <p:spPr>
              <a:xfrm>
                <a:off x="1115718" y="2868892"/>
                <a:ext cx="849924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baseline="30000" dirty="0">
                    <a:solidFill>
                      <a:prstClr val="black"/>
                    </a:solidFill>
                  </a:rPr>
                  <a:t>o</a:t>
                </a:r>
              </a:p>
            </p:txBody>
          </p:sp>
        </mc:Choice>
        <mc:Fallback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D0E9FCEA-C9FE-4837-A793-B008F86DDF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718" y="2868892"/>
                <a:ext cx="849924" cy="4531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DEFA36D8-D598-4159-BABD-D1FAEBF1ABCE}"/>
                  </a:ext>
                </a:extLst>
              </p:cNvPr>
              <p:cNvSpPr txBox="1"/>
              <p:nvPr/>
            </p:nvSpPr>
            <p:spPr>
              <a:xfrm>
                <a:off x="1312151" y="5536607"/>
                <a:ext cx="849924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prstClr val="black"/>
                    </a:solidFill>
                  </a:rPr>
                  <a:t>cm</a:t>
                </a:r>
              </a:p>
            </p:txBody>
          </p:sp>
        </mc:Choice>
        <mc:Fallback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DEFA36D8-D598-4159-BABD-D1FAEBF1AB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2151" y="5536607"/>
                <a:ext cx="849924" cy="453137"/>
              </a:xfrm>
              <a:prstGeom prst="rect">
                <a:avLst/>
              </a:prstGeom>
              <a:blipFill>
                <a:blip r:embed="rId7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5" name="TextBox 124">
            <a:extLst>
              <a:ext uri="{FF2B5EF4-FFF2-40B4-BE49-F238E27FC236}">
                <a16:creationId xmlns:a16="http://schemas.microsoft.com/office/drawing/2014/main" id="{34974A95-6AB9-4F65-89CA-D42FD10291CA}"/>
              </a:ext>
            </a:extLst>
          </p:cNvPr>
          <p:cNvSpPr txBox="1"/>
          <p:nvPr/>
        </p:nvSpPr>
        <p:spPr>
          <a:xfrm>
            <a:off x="1635338" y="4758828"/>
            <a:ext cx="84992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/>
              <a:t>70°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D40427F6-BEF4-423B-B92D-B32D617233D6}"/>
              </a:ext>
            </a:extLst>
          </p:cNvPr>
          <p:cNvSpPr txBox="1"/>
          <p:nvPr/>
        </p:nvSpPr>
        <p:spPr>
          <a:xfrm>
            <a:off x="2330725" y="5091068"/>
            <a:ext cx="1105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30cm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4C1E47F1-FAB3-48CA-912A-B7AC46F124EA}"/>
              </a:ext>
            </a:extLst>
          </p:cNvPr>
          <p:cNvSpPr txBox="1"/>
          <p:nvPr/>
        </p:nvSpPr>
        <p:spPr>
          <a:xfrm>
            <a:off x="6763894" y="5148146"/>
            <a:ext cx="1105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</a:rPr>
              <a:t>30cm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9957344E-5BE0-4232-8025-419F77D39E27}"/>
              </a:ext>
            </a:extLst>
          </p:cNvPr>
          <p:cNvSpPr txBox="1"/>
          <p:nvPr/>
        </p:nvSpPr>
        <p:spPr>
          <a:xfrm>
            <a:off x="5971509" y="4748036"/>
            <a:ext cx="84992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dirty="0"/>
              <a:t>70°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AB5BFDE8-ADCB-42B0-BE7F-367393BEB66F}"/>
                  </a:ext>
                </a:extLst>
              </p:cNvPr>
              <p:cNvSpPr txBox="1"/>
              <p:nvPr/>
            </p:nvSpPr>
            <p:spPr>
              <a:xfrm>
                <a:off x="1575324" y="799065"/>
                <a:ext cx="1276108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=17.2cm</a:t>
                </a:r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AB5BFDE8-ADCB-42B0-BE7F-367393BEB6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5324" y="799065"/>
                <a:ext cx="1276108" cy="453137"/>
              </a:xfrm>
              <a:prstGeom prst="rect">
                <a:avLst/>
              </a:prstGeom>
              <a:blipFill>
                <a:blip r:embed="rId8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EA9A3E42-BAFF-44CE-AB49-E898671535FC}"/>
                  </a:ext>
                </a:extLst>
              </p:cNvPr>
              <p:cNvSpPr txBox="1"/>
              <p:nvPr/>
            </p:nvSpPr>
            <p:spPr>
              <a:xfrm>
                <a:off x="1883264" y="5605895"/>
                <a:ext cx="1276108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=24.6cm</a:t>
                </a:r>
              </a:p>
            </p:txBody>
          </p:sp>
        </mc:Choice>
        <mc:Fallback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EA9A3E42-BAFF-44CE-AB49-E898671535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264" y="5605895"/>
                <a:ext cx="1276108" cy="453137"/>
              </a:xfrm>
              <a:prstGeom prst="rect">
                <a:avLst/>
              </a:prstGeom>
              <a:blipFill>
                <a:blip r:embed="rId9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42D7B737-AE75-46CB-B36C-6B3192B150B9}"/>
                  </a:ext>
                </a:extLst>
              </p:cNvPr>
              <p:cNvSpPr txBox="1"/>
              <p:nvPr/>
            </p:nvSpPr>
            <p:spPr>
              <a:xfrm>
                <a:off x="6287247" y="2927212"/>
                <a:ext cx="1276108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=30.0cm</a:t>
                </a:r>
              </a:p>
            </p:txBody>
          </p:sp>
        </mc:Choice>
        <mc:Fallback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42D7B737-AE75-46CB-B36C-6B3192B150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7247" y="2927212"/>
                <a:ext cx="1276108" cy="453137"/>
              </a:xfrm>
              <a:prstGeom prst="rect">
                <a:avLst/>
              </a:prstGeom>
              <a:blipFill>
                <a:blip r:embed="rId10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48E92919-E5ED-4D95-B7FC-110C4800265D}"/>
                  </a:ext>
                </a:extLst>
              </p:cNvPr>
              <p:cNvSpPr txBox="1"/>
              <p:nvPr/>
            </p:nvSpPr>
            <p:spPr>
              <a:xfrm>
                <a:off x="6164564" y="707297"/>
                <a:ext cx="1276108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=67.6cm</a:t>
                </a:r>
              </a:p>
            </p:txBody>
          </p:sp>
        </mc:Choice>
        <mc:Fallback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48E92919-E5ED-4D95-B7FC-110C480026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4564" y="707297"/>
                <a:ext cx="1276108" cy="453137"/>
              </a:xfrm>
              <a:prstGeom prst="rect">
                <a:avLst/>
              </a:prstGeom>
              <a:blipFill>
                <a:blip r:embed="rId11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CFEF796F-7DD2-4ADE-81D0-16DAF97E70B7}"/>
                  </a:ext>
                </a:extLst>
              </p:cNvPr>
              <p:cNvSpPr txBox="1"/>
              <p:nvPr/>
            </p:nvSpPr>
            <p:spPr>
              <a:xfrm>
                <a:off x="1600632" y="2694388"/>
                <a:ext cx="1276108" cy="453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=35</a:t>
                </a:r>
                <a:r>
                  <a:rPr lang="en-GB" baseline="30000" dirty="0">
                    <a:solidFill>
                      <a:srgbClr val="FF0000"/>
                    </a:solidFill>
                  </a:rPr>
                  <a:t>o</a:t>
                </a:r>
              </a:p>
            </p:txBody>
          </p:sp>
        </mc:Choice>
        <mc:Fallback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CFEF796F-7DD2-4ADE-81D0-16DAF97E70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632" y="2694388"/>
                <a:ext cx="1276108" cy="453137"/>
              </a:xfrm>
              <a:prstGeom prst="rect">
                <a:avLst/>
              </a:prstGeom>
              <a:blipFill>
                <a:blip r:embed="rId12"/>
                <a:stretch>
                  <a:fillRect b="-202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>
            <a:extLst>
              <a:ext uri="{FF2B5EF4-FFF2-40B4-BE49-F238E27FC236}">
                <a16:creationId xmlns:a16="http://schemas.microsoft.com/office/drawing/2014/main" id="{0A219FE4-3729-4CAA-B9C7-ECD40772C1E6}"/>
              </a:ext>
            </a:extLst>
          </p:cNvPr>
          <p:cNvSpPr txBox="1"/>
          <p:nvPr/>
        </p:nvSpPr>
        <p:spPr>
          <a:xfrm>
            <a:off x="7590137" y="6562164"/>
            <a:ext cx="168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@</a:t>
            </a:r>
            <a:r>
              <a:rPr lang="en-GB" dirty="0" err="1"/>
              <a:t>runningstitch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8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61" grpId="0"/>
      <p:bldP spid="63" grpId="0"/>
      <p:bldP spid="65" grpId="0"/>
      <p:bldP spid="68" grpId="0"/>
      <p:bldP spid="7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222</Words>
  <Application>Microsoft Office PowerPoint</Application>
  <PresentationFormat>On-screen Show (4:3)</PresentationFormat>
  <Paragraphs>126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Trigonometry: missing sides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Friis, Deb</cp:lastModifiedBy>
  <cp:revision>119</cp:revision>
  <dcterms:created xsi:type="dcterms:W3CDTF">2018-01-26T08:52:52Z</dcterms:created>
  <dcterms:modified xsi:type="dcterms:W3CDTF">2020-12-08T09:59:21Z</dcterms:modified>
</cp:coreProperties>
</file>