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notesMasterIdLst>
    <p:notesMasterId r:id="rId10"/>
  </p:notesMasterIdLst>
  <p:sldIdLst>
    <p:sldId id="289" r:id="rId4"/>
    <p:sldId id="297" r:id="rId5"/>
    <p:sldId id="294" r:id="rId6"/>
    <p:sldId id="295" r:id="rId7"/>
    <p:sldId id="299" r:id="rId8"/>
    <p:sldId id="30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04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034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026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704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310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504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50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84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910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992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6425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4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513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0512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477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3108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3493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8829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383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1142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392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65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548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5434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738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91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70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71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26" Type="http://schemas.openxmlformats.org/officeDocument/2006/relationships/image" Target="../media/image34.png"/><Relationship Id="rId3" Type="http://schemas.openxmlformats.org/officeDocument/2006/relationships/image" Target="../media/image11.png"/><Relationship Id="rId21" Type="http://schemas.openxmlformats.org/officeDocument/2006/relationships/image" Target="../media/image29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5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29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24" Type="http://schemas.openxmlformats.org/officeDocument/2006/relationships/image" Target="../media/image32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23" Type="http://schemas.openxmlformats.org/officeDocument/2006/relationships/image" Target="../media/image31.png"/><Relationship Id="rId28" Type="http://schemas.openxmlformats.org/officeDocument/2006/relationships/image" Target="../media/image36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Relationship Id="rId22" Type="http://schemas.openxmlformats.org/officeDocument/2006/relationships/image" Target="../media/image30.png"/><Relationship Id="rId27" Type="http://schemas.openxmlformats.org/officeDocument/2006/relationships/image" Target="../media/image3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47.png"/><Relationship Id="rId18" Type="http://schemas.openxmlformats.org/officeDocument/2006/relationships/image" Target="../media/image30.png"/><Relationship Id="rId26" Type="http://schemas.openxmlformats.org/officeDocument/2006/relationships/image" Target="../media/image52.png"/><Relationship Id="rId3" Type="http://schemas.openxmlformats.org/officeDocument/2006/relationships/image" Target="../media/image11.png"/><Relationship Id="rId21" Type="http://schemas.openxmlformats.org/officeDocument/2006/relationships/image" Target="../media/image33.png"/><Relationship Id="rId7" Type="http://schemas.openxmlformats.org/officeDocument/2006/relationships/image" Target="../media/image17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5" Type="http://schemas.openxmlformats.org/officeDocument/2006/relationships/image" Target="../media/image51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8.png"/><Relationship Id="rId20" Type="http://schemas.openxmlformats.org/officeDocument/2006/relationships/image" Target="../media/image32.png"/><Relationship Id="rId29" Type="http://schemas.openxmlformats.org/officeDocument/2006/relationships/image" Target="../media/image55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5.png"/><Relationship Id="rId11" Type="http://schemas.openxmlformats.org/officeDocument/2006/relationships/image" Target="../media/image23.png"/><Relationship Id="rId24" Type="http://schemas.openxmlformats.org/officeDocument/2006/relationships/image" Target="../media/image36.png"/><Relationship Id="rId5" Type="http://schemas.openxmlformats.org/officeDocument/2006/relationships/image" Target="../media/image14.png"/><Relationship Id="rId15" Type="http://schemas.openxmlformats.org/officeDocument/2006/relationships/image" Target="../media/image27.png"/><Relationship Id="rId23" Type="http://schemas.openxmlformats.org/officeDocument/2006/relationships/image" Target="../media/image35.png"/><Relationship Id="rId28" Type="http://schemas.openxmlformats.org/officeDocument/2006/relationships/image" Target="../media/image54.png"/><Relationship Id="rId10" Type="http://schemas.openxmlformats.org/officeDocument/2006/relationships/image" Target="../media/image21.png"/><Relationship Id="rId19" Type="http://schemas.openxmlformats.org/officeDocument/2006/relationships/image" Target="../media/image49.png"/><Relationship Id="rId4" Type="http://schemas.openxmlformats.org/officeDocument/2006/relationships/image" Target="../media/image12.png"/><Relationship Id="rId9" Type="http://schemas.openxmlformats.org/officeDocument/2006/relationships/image" Target="../media/image20.png"/><Relationship Id="rId14" Type="http://schemas.openxmlformats.org/officeDocument/2006/relationships/image" Target="../media/image26.png"/><Relationship Id="rId22" Type="http://schemas.openxmlformats.org/officeDocument/2006/relationships/image" Target="../media/image50.png"/><Relationship Id="rId27" Type="http://schemas.openxmlformats.org/officeDocument/2006/relationships/image" Target="../media/image5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38.png"/><Relationship Id="rId7" Type="http://schemas.openxmlformats.org/officeDocument/2006/relationships/image" Target="../media/image5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1.png"/><Relationship Id="rId11" Type="http://schemas.openxmlformats.org/officeDocument/2006/relationships/image" Target="../media/image61.png"/><Relationship Id="rId5" Type="http://schemas.openxmlformats.org/officeDocument/2006/relationships/image" Target="../media/image57.png"/><Relationship Id="rId10" Type="http://schemas.openxmlformats.org/officeDocument/2006/relationships/image" Target="../media/image60.png"/><Relationship Id="rId4" Type="http://schemas.openxmlformats.org/officeDocument/2006/relationships/image" Target="../media/image56.png"/><Relationship Id="rId9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Upper and Lower Bounds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A20C51-C4B5-4FBC-940C-6E5A9627DA4F}"/>
              </a:ext>
            </a:extLst>
          </p:cNvPr>
          <p:cNvSpPr/>
          <p:nvPr/>
        </p:nvSpPr>
        <p:spPr>
          <a:xfrm>
            <a:off x="3688373" y="3907518"/>
            <a:ext cx="1767254" cy="10271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95C1A6D-590D-42D9-88E8-B9F2462A404A}"/>
                  </a:ext>
                </a:extLst>
              </p:cNvPr>
              <p:cNvSpPr txBox="1"/>
              <p:nvPr/>
            </p:nvSpPr>
            <p:spPr>
              <a:xfrm>
                <a:off x="4310710" y="5007804"/>
                <a:ext cx="4488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8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𝒄𝒎</m:t>
                    </m:r>
                  </m:oMath>
                </a14:m>
                <a:endParaRPr lang="en-GB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95C1A6D-590D-42D9-88E8-B9F2462A4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10" y="5007804"/>
                <a:ext cx="448841" cy="276999"/>
              </a:xfrm>
              <a:prstGeom prst="rect">
                <a:avLst/>
              </a:prstGeom>
              <a:blipFill>
                <a:blip r:embed="rId7"/>
                <a:stretch>
                  <a:fillRect l="-31081" t="-28261" r="-12162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6433EE8-B0AE-49D1-A591-9EAEC35179C2}"/>
                  </a:ext>
                </a:extLst>
              </p:cNvPr>
              <p:cNvSpPr txBox="1"/>
              <p:nvPr/>
            </p:nvSpPr>
            <p:spPr>
              <a:xfrm>
                <a:off x="3045163" y="4221798"/>
                <a:ext cx="53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6433EE8-B0AE-49D1-A591-9EAEC35179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5163" y="4221798"/>
                <a:ext cx="538353" cy="276999"/>
              </a:xfrm>
              <a:prstGeom prst="rect">
                <a:avLst/>
              </a:prstGeom>
              <a:blipFill>
                <a:blip r:embed="rId8"/>
                <a:stretch>
                  <a:fillRect l="-5682" r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MrTFarahmand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67334" y="1456948"/>
            <a:ext cx="1767254" cy="1027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0" y="550606"/>
            <a:ext cx="4464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 numbers in </a:t>
            </a:r>
            <a:r>
              <a:rPr lang="en-GB" b="1" dirty="0"/>
              <a:t>bold </a:t>
            </a:r>
            <a:r>
              <a:rPr lang="en-GB" dirty="0"/>
              <a:t>have been rounded to the nearest integer (whole number)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72163" y="550606"/>
            <a:ext cx="4464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 numbers in </a:t>
            </a:r>
            <a:r>
              <a:rPr lang="en-GB" b="1" dirty="0"/>
              <a:t>bold </a:t>
            </a:r>
            <a:r>
              <a:rPr lang="en-GB" dirty="0"/>
              <a:t>have been rounded to the nearest integer (whole number)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5156" y="2915433"/>
                <a:ext cx="3720230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b="1" dirty="0"/>
              </a:p>
              <a:p>
                <a:endParaRPr lang="en-GB" b="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𝑈𝐵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 ____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dirty="0"/>
              </a:p>
              <a:p>
                <a:pPr marL="342900" indent="-342900">
                  <a:buAutoNum type="alphaLcParenR"/>
                </a:pPr>
                <a:endParaRPr lang="en-GB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𝐿𝐵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 ____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dirty="0"/>
              </a:p>
              <a:p>
                <a:endParaRPr lang="en-GB" b="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6" y="2915433"/>
                <a:ext cx="3720230" cy="1661993"/>
              </a:xfrm>
              <a:prstGeom prst="rect">
                <a:avLst/>
              </a:prstGeom>
              <a:blipFill rotWithShape="0">
                <a:blip r:embed="rId2"/>
                <a:stretch>
                  <a:fillRect l="-3601" t="-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589671" y="2557234"/>
                <a:ext cx="4488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b="1" dirty="0"/>
                  <a:t>8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𝒄𝒎</m:t>
                    </m:r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9671" y="2557234"/>
                <a:ext cx="448841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2877" t="-28261" r="-13699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24124" y="1771228"/>
                <a:ext cx="53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24" y="1771228"/>
                <a:ext cx="538353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5682" r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5539334" y="1456948"/>
            <a:ext cx="1767254" cy="1027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161671" y="2557234"/>
                <a:ext cx="4488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b="1" dirty="0"/>
                  <a:t>8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𝒄𝒎</m:t>
                    </m:r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671" y="2557234"/>
                <a:ext cx="448841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2877" t="-28261" r="-13699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896124" y="1771228"/>
                <a:ext cx="53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124" y="1771228"/>
                <a:ext cx="538353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5682" r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50397" y="2915433"/>
                <a:ext cx="3720230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b="1" dirty="0"/>
              </a:p>
              <a:p>
                <a:endParaRPr lang="en-GB" b="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𝑈𝐵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 ____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dirty="0"/>
              </a:p>
              <a:p>
                <a:pPr marL="342900" indent="-342900">
                  <a:buAutoNum type="alphaLcParenR"/>
                </a:pPr>
                <a:endParaRPr lang="en-GB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𝐿𝐵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 ____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dirty="0"/>
              </a:p>
              <a:p>
                <a:endParaRPr lang="en-GB" b="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397" y="2915433"/>
                <a:ext cx="3720230" cy="1661993"/>
              </a:xfrm>
              <a:prstGeom prst="rect">
                <a:avLst/>
              </a:prstGeom>
              <a:blipFill rotWithShape="0">
                <a:blip r:embed="rId5"/>
                <a:stretch>
                  <a:fillRect l="-3601" t="-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1108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694843" y="507309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46341" y="1346553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341" y="1346553"/>
                <a:ext cx="52257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9302" r="-1162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71401" y="822549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01" y="822549"/>
                <a:ext cx="52257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9302" r="-1162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06848" y="1908798"/>
                <a:ext cx="21638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i="1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=____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848" y="1908798"/>
                <a:ext cx="2163862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972" t="-4348" r="-84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ectangle 73"/>
          <p:cNvSpPr/>
          <p:nvPr/>
        </p:nvSpPr>
        <p:spPr>
          <a:xfrm>
            <a:off x="3629115" y="496867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080613" y="1336111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613" y="1336111"/>
                <a:ext cx="52257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9302" r="-1162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105673" y="812107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673" y="812107"/>
                <a:ext cx="522579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9302" r="-1162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241120" y="1898356"/>
                <a:ext cx="21159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i="1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=____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120" y="1898356"/>
                <a:ext cx="2115964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2305" t="-4348" r="-57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Rectangle 77"/>
          <p:cNvSpPr/>
          <p:nvPr/>
        </p:nvSpPr>
        <p:spPr>
          <a:xfrm>
            <a:off x="6761288" y="496867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212786" y="1336111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786" y="1336111"/>
                <a:ext cx="52257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9302" r="-1162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237846" y="812107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846" y="812107"/>
                <a:ext cx="52257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9302" r="-1162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6373293" y="1898356"/>
                <a:ext cx="21159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i="1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=____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293" y="1898356"/>
                <a:ext cx="2115964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2011" t="-4348" r="-57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695706" y="2647834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1147204" y="3487078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204" y="3487078"/>
                <a:ext cx="522579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9302" r="-11628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172264" y="2963074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64" y="2963074"/>
                <a:ext cx="522579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9302" r="-1162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307711" y="4049323"/>
                <a:ext cx="2163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i="1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=____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11" y="4049323"/>
                <a:ext cx="2163861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1972" t="-4348" r="-84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Rectangle 93"/>
          <p:cNvSpPr/>
          <p:nvPr/>
        </p:nvSpPr>
        <p:spPr>
          <a:xfrm>
            <a:off x="3701727" y="2552852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4153225" y="3392096"/>
                <a:ext cx="4848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25" y="3392096"/>
                <a:ext cx="484876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10000" r="-1125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3178285" y="2868092"/>
                <a:ext cx="53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285" y="2868092"/>
                <a:ext cx="538353" cy="276999"/>
              </a:xfrm>
              <a:prstGeom prst="rect">
                <a:avLst/>
              </a:prstGeom>
              <a:blipFill rotWithShape="0">
                <a:blip r:embed="rId16"/>
                <a:stretch>
                  <a:fillRect l="-5618" r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3663161" y="3947415"/>
                <a:ext cx="153170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 ____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161" y="3947415"/>
                <a:ext cx="1531701" cy="553998"/>
              </a:xfrm>
              <a:prstGeom prst="rect">
                <a:avLst/>
              </a:prstGeom>
              <a:blipFill rotWithShape="0">
                <a:blip r:embed="rId17"/>
                <a:stretch>
                  <a:fillRect l="-3586" t="-2222" r="-1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Rectangle 97"/>
          <p:cNvSpPr/>
          <p:nvPr/>
        </p:nvSpPr>
        <p:spPr>
          <a:xfrm>
            <a:off x="6813010" y="2579034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7264508" y="3418278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4508" y="3418278"/>
                <a:ext cx="522579" cy="276999"/>
              </a:xfrm>
              <a:prstGeom prst="rect">
                <a:avLst/>
              </a:prstGeom>
              <a:blipFill rotWithShape="0">
                <a:blip r:embed="rId18"/>
                <a:stretch>
                  <a:fillRect l="-10588" r="-1176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6289568" y="2894274"/>
                <a:ext cx="53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9568" y="2894274"/>
                <a:ext cx="538353" cy="276999"/>
              </a:xfrm>
              <a:prstGeom prst="rect">
                <a:avLst/>
              </a:prstGeom>
              <a:blipFill rotWithShape="0">
                <a:blip r:embed="rId19"/>
                <a:stretch>
                  <a:fillRect l="-5682" r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6574101" y="3896865"/>
                <a:ext cx="1856149" cy="560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𝑈𝐵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 ____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101" y="3896865"/>
                <a:ext cx="1856149" cy="560218"/>
              </a:xfrm>
              <a:prstGeom prst="rect">
                <a:avLst/>
              </a:prstGeom>
              <a:blipFill rotWithShape="0">
                <a:blip r:embed="rId20"/>
                <a:stretch>
                  <a:fillRect l="-2295" r="-1311" b="-16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Rectangle 101"/>
          <p:cNvSpPr/>
          <p:nvPr/>
        </p:nvSpPr>
        <p:spPr>
          <a:xfrm>
            <a:off x="694843" y="4803215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1146341" y="5642459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341" y="5642459"/>
                <a:ext cx="522579" cy="276999"/>
              </a:xfrm>
              <a:prstGeom prst="rect">
                <a:avLst/>
              </a:prstGeom>
              <a:blipFill rotWithShape="0">
                <a:blip r:embed="rId21"/>
                <a:stretch>
                  <a:fillRect l="-9302" r="-1162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171401" y="5118455"/>
                <a:ext cx="53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01" y="5118455"/>
                <a:ext cx="538353" cy="276999"/>
              </a:xfrm>
              <a:prstGeom prst="rect">
                <a:avLst/>
              </a:prstGeom>
              <a:blipFill rotWithShape="0">
                <a:blip r:embed="rId22"/>
                <a:stretch>
                  <a:fillRect l="-5682" r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60111" y="-11717"/>
            <a:ext cx="755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All numbers in </a:t>
            </a:r>
            <a:r>
              <a:rPr lang="en-GB" b="1" dirty="0"/>
              <a:t>bold </a:t>
            </a:r>
            <a:r>
              <a:rPr lang="en-GB" dirty="0"/>
              <a:t>have been rounded to the nearest integer (whole number)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491962" y="6045512"/>
                <a:ext cx="1820883" cy="560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 ____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62" y="6045512"/>
                <a:ext cx="1820883" cy="560218"/>
              </a:xfrm>
              <a:prstGeom prst="rect">
                <a:avLst/>
              </a:prstGeom>
              <a:blipFill rotWithShape="0">
                <a:blip r:embed="rId23"/>
                <a:stretch>
                  <a:fillRect l="-2685" t="-1087" r="-1678" b="-16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106"/>
          <p:cNvSpPr txBox="1"/>
          <p:nvPr/>
        </p:nvSpPr>
        <p:spPr>
          <a:xfrm>
            <a:off x="242588" y="366662"/>
            <a:ext cx="637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1)						2)							3)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42588" y="2448180"/>
            <a:ext cx="637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4)						5)							6)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42588" y="4655294"/>
            <a:ext cx="637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7)						8)							9)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764562" y="4779733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4216060" y="5618977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060" y="5618977"/>
                <a:ext cx="522579" cy="276999"/>
              </a:xfrm>
              <a:prstGeom prst="rect">
                <a:avLst/>
              </a:prstGeom>
              <a:blipFill rotWithShape="0">
                <a:blip r:embed="rId24"/>
                <a:stretch>
                  <a:fillRect l="-10588" r="-1176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3241120" y="5094973"/>
                <a:ext cx="53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120" y="5094973"/>
                <a:ext cx="538353" cy="276999"/>
              </a:xfrm>
              <a:prstGeom prst="rect">
                <a:avLst/>
              </a:prstGeom>
              <a:blipFill rotWithShape="0">
                <a:blip r:embed="rId25"/>
                <a:stretch>
                  <a:fillRect l="-5682" r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3579353" y="6059986"/>
                <a:ext cx="1827295" cy="560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 ____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353" y="6059986"/>
                <a:ext cx="1827295" cy="560218"/>
              </a:xfrm>
              <a:prstGeom prst="rect">
                <a:avLst/>
              </a:prstGeom>
              <a:blipFill rotWithShape="0">
                <a:blip r:embed="rId26"/>
                <a:stretch>
                  <a:fillRect l="-2333" r="-1333" b="-16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Rectangle 113"/>
          <p:cNvSpPr/>
          <p:nvPr/>
        </p:nvSpPr>
        <p:spPr>
          <a:xfrm>
            <a:off x="6860579" y="4779733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7312077" y="5618977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2077" y="5618977"/>
                <a:ext cx="522579" cy="276999"/>
              </a:xfrm>
              <a:prstGeom prst="rect">
                <a:avLst/>
              </a:prstGeom>
              <a:blipFill rotWithShape="0">
                <a:blip r:embed="rId27"/>
                <a:stretch>
                  <a:fillRect l="-9302" r="-1162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6337137" y="5094973"/>
                <a:ext cx="53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137" y="5094973"/>
                <a:ext cx="538353" cy="276999"/>
              </a:xfrm>
              <a:prstGeom prst="rect">
                <a:avLst/>
              </a:prstGeom>
              <a:blipFill rotWithShape="0">
                <a:blip r:embed="rId28"/>
                <a:stretch>
                  <a:fillRect l="-5682" r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7240038" y="5891417"/>
                <a:ext cx="1856149" cy="560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𝑈𝐵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 ____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0038" y="5891417"/>
                <a:ext cx="1856149" cy="560218"/>
              </a:xfrm>
              <a:prstGeom prst="rect">
                <a:avLst/>
              </a:prstGeom>
              <a:blipFill rotWithShape="0">
                <a:blip r:embed="rId29"/>
                <a:stretch>
                  <a:fillRect l="-2632" r="-1645" b="-16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MrTFarahmand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828661" y="583497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1280159" y="1422741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b="1" dirty="0"/>
                  <a:t>12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𝒄𝒎</m:t>
                    </m:r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59" y="1422741"/>
                <a:ext cx="565861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4731" t="-28261" r="-967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305219" y="898737"/>
                <a:ext cx="53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219" y="898737"/>
                <a:ext cx="538353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5682" r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643452" y="1863750"/>
                <a:ext cx="1827295" cy="560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 ____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52" y="1863750"/>
                <a:ext cx="1827295" cy="560218"/>
              </a:xfrm>
              <a:prstGeom prst="rect">
                <a:avLst/>
              </a:prstGeom>
              <a:blipFill rotWithShape="0">
                <a:blip r:embed="rId5"/>
                <a:stretch>
                  <a:fillRect l="-2676" t="-1087" r="-1672" b="-16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Rectangle 90"/>
          <p:cNvSpPr/>
          <p:nvPr/>
        </p:nvSpPr>
        <p:spPr>
          <a:xfrm>
            <a:off x="3763273" y="487467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4214771" y="1326711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b="1" dirty="0"/>
                  <a:t>12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𝒄𝒎</m:t>
                    </m:r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771" y="1326711"/>
                <a:ext cx="565861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24731" t="-28889" r="-9677" b="-5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239831" y="802707"/>
                <a:ext cx="53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831" y="802707"/>
                <a:ext cx="538353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5618" r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3578064" y="1767720"/>
                <a:ext cx="1865767" cy="560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𝑈𝐵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 ____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064" y="1767720"/>
                <a:ext cx="1865767" cy="560218"/>
              </a:xfrm>
              <a:prstGeom prst="rect">
                <a:avLst/>
              </a:prstGeom>
              <a:blipFill rotWithShape="0">
                <a:blip r:embed="rId8"/>
                <a:stretch>
                  <a:fillRect l="-2288" r="-1307" b="-16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/>
          <p:cNvSpPr txBox="1"/>
          <p:nvPr/>
        </p:nvSpPr>
        <p:spPr>
          <a:xfrm>
            <a:off x="217537" y="391714"/>
            <a:ext cx="6490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10)					        	11)							12)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60111" y="-11717"/>
            <a:ext cx="755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All numbers in </a:t>
            </a:r>
            <a:r>
              <a:rPr lang="en-GB" b="1" dirty="0"/>
              <a:t>bold </a:t>
            </a:r>
            <a:r>
              <a:rPr lang="en-GB" dirty="0"/>
              <a:t>have been rounded to the nearest integer (whole number)</a:t>
            </a:r>
          </a:p>
        </p:txBody>
      </p:sp>
      <p:sp>
        <p:nvSpPr>
          <p:cNvPr id="99" name="Rectangle 98"/>
          <p:cNvSpPr/>
          <p:nvPr/>
        </p:nvSpPr>
        <p:spPr>
          <a:xfrm>
            <a:off x="6867282" y="516485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7318780" y="1355729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b="1" dirty="0"/>
                  <a:t>12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𝒄𝒎</m:t>
                    </m:r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8780" y="1355729"/>
                <a:ext cx="565861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26087" t="-28261" r="-10870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6343840" y="831725"/>
                <a:ext cx="53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3840" y="831725"/>
                <a:ext cx="538353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5682" r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6682073" y="1796738"/>
                <a:ext cx="1865767" cy="560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𝑈𝐵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 ____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073" y="1796738"/>
                <a:ext cx="1865767" cy="560218"/>
              </a:xfrm>
              <a:prstGeom prst="rect">
                <a:avLst/>
              </a:prstGeom>
              <a:blipFill rotWithShape="0">
                <a:blip r:embed="rId11"/>
                <a:stretch>
                  <a:fillRect l="-1961" t="-1087" r="-1307" b="-16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MrTFarahmand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694843" y="507309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46341" y="1346553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341" y="1346553"/>
                <a:ext cx="52257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9302" r="-1162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71401" y="822549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01" y="822549"/>
                <a:ext cx="52257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9302" r="-1162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ectangle 73"/>
          <p:cNvSpPr/>
          <p:nvPr/>
        </p:nvSpPr>
        <p:spPr>
          <a:xfrm>
            <a:off x="3629115" y="496867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080613" y="1336111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613" y="1336111"/>
                <a:ext cx="52257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9302" r="-1162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105673" y="812107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673" y="812107"/>
                <a:ext cx="52257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9302" r="-1162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Rectangle 77"/>
          <p:cNvSpPr/>
          <p:nvPr/>
        </p:nvSpPr>
        <p:spPr>
          <a:xfrm>
            <a:off x="6761288" y="496867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212786" y="1336111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786" y="1336111"/>
                <a:ext cx="522579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9302" r="-1162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237846" y="812107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846" y="812107"/>
                <a:ext cx="522579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9302" r="-1162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695706" y="2647834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1147204" y="3487078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204" y="3487078"/>
                <a:ext cx="52257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9302" r="-11628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172264" y="2963074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64" y="2963074"/>
                <a:ext cx="52257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9302" r="-1162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Rectangle 93"/>
          <p:cNvSpPr/>
          <p:nvPr/>
        </p:nvSpPr>
        <p:spPr>
          <a:xfrm>
            <a:off x="3701727" y="2552852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4153225" y="3392096"/>
                <a:ext cx="4848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25" y="3392096"/>
                <a:ext cx="484876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10000" r="-1125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3178285" y="2868092"/>
                <a:ext cx="53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285" y="2868092"/>
                <a:ext cx="538353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5618" r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3663161" y="3947415"/>
                <a:ext cx="153170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=18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161" y="3947415"/>
                <a:ext cx="1531701" cy="553998"/>
              </a:xfrm>
              <a:prstGeom prst="rect">
                <a:avLst/>
              </a:prstGeom>
              <a:blipFill rotWithShape="0">
                <a:blip r:embed="rId13"/>
                <a:stretch>
                  <a:fillRect l="-3586" t="-2222" r="-1195"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Rectangle 97"/>
          <p:cNvSpPr/>
          <p:nvPr/>
        </p:nvSpPr>
        <p:spPr>
          <a:xfrm>
            <a:off x="6813010" y="2579034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7264508" y="3418278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4508" y="3418278"/>
                <a:ext cx="522579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10588" r="-1176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6289568" y="2894274"/>
                <a:ext cx="53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9568" y="2894274"/>
                <a:ext cx="538353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5682" r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6574101" y="3896865"/>
                <a:ext cx="1949123" cy="560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𝑈𝐵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=3.36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101" y="3896865"/>
                <a:ext cx="1949123" cy="560218"/>
              </a:xfrm>
              <a:prstGeom prst="rect">
                <a:avLst/>
              </a:prstGeom>
              <a:blipFill rotWithShape="0">
                <a:blip r:embed="rId16"/>
                <a:stretch>
                  <a:fillRect l="-2188" r="-1250" b="-16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Rectangle 101"/>
          <p:cNvSpPr/>
          <p:nvPr/>
        </p:nvSpPr>
        <p:spPr>
          <a:xfrm>
            <a:off x="694843" y="4803215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1146341" y="5642459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341" y="5642459"/>
                <a:ext cx="522579" cy="276999"/>
              </a:xfrm>
              <a:prstGeom prst="rect">
                <a:avLst/>
              </a:prstGeom>
              <a:blipFill rotWithShape="0">
                <a:blip r:embed="rId17"/>
                <a:stretch>
                  <a:fillRect l="-9302" r="-1162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171401" y="5118455"/>
                <a:ext cx="53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01" y="5118455"/>
                <a:ext cx="538353" cy="276999"/>
              </a:xfrm>
              <a:prstGeom prst="rect">
                <a:avLst/>
              </a:prstGeom>
              <a:blipFill rotWithShape="0">
                <a:blip r:embed="rId18"/>
                <a:stretch>
                  <a:fillRect l="-5682" r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60111" y="-11717"/>
            <a:ext cx="755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All numbers in </a:t>
            </a:r>
            <a:r>
              <a:rPr lang="en-GB" b="1" dirty="0"/>
              <a:t>bold </a:t>
            </a:r>
            <a:r>
              <a:rPr lang="en-GB" dirty="0"/>
              <a:t>have been rounded to the nearest integer (whole number)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491962" y="6045512"/>
                <a:ext cx="1913857" cy="560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=2.69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62" y="6045512"/>
                <a:ext cx="1913857" cy="560218"/>
              </a:xfrm>
              <a:prstGeom prst="rect">
                <a:avLst/>
              </a:prstGeom>
              <a:blipFill rotWithShape="0">
                <a:blip r:embed="rId19"/>
                <a:stretch>
                  <a:fillRect l="-2548" t="-1087" r="-1274" b="-16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106"/>
          <p:cNvSpPr txBox="1"/>
          <p:nvPr/>
        </p:nvSpPr>
        <p:spPr>
          <a:xfrm>
            <a:off x="242588" y="366662"/>
            <a:ext cx="637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1)						2)							3)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42588" y="2448180"/>
            <a:ext cx="637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4)						5)							6)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42588" y="4655294"/>
            <a:ext cx="637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7)						8)							9)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764562" y="4779733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4216060" y="5618977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060" y="5618977"/>
                <a:ext cx="522579" cy="276999"/>
              </a:xfrm>
              <a:prstGeom prst="rect">
                <a:avLst/>
              </a:prstGeom>
              <a:blipFill rotWithShape="0">
                <a:blip r:embed="rId20"/>
                <a:stretch>
                  <a:fillRect l="-10588" r="-1176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3241120" y="5094973"/>
                <a:ext cx="53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120" y="5094973"/>
                <a:ext cx="538353" cy="276999"/>
              </a:xfrm>
              <a:prstGeom prst="rect">
                <a:avLst/>
              </a:prstGeom>
              <a:blipFill rotWithShape="0">
                <a:blip r:embed="rId21"/>
                <a:stretch>
                  <a:fillRect l="-5682" r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3579353" y="6059986"/>
                <a:ext cx="1913857" cy="560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=2.23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353" y="6059986"/>
                <a:ext cx="1913857" cy="560218"/>
              </a:xfrm>
              <a:prstGeom prst="rect">
                <a:avLst/>
              </a:prstGeom>
              <a:blipFill rotWithShape="0">
                <a:blip r:embed="rId22"/>
                <a:stretch>
                  <a:fillRect l="-2229" r="-1274" b="-16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Rectangle 113"/>
          <p:cNvSpPr/>
          <p:nvPr/>
        </p:nvSpPr>
        <p:spPr>
          <a:xfrm>
            <a:off x="6860579" y="4779733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7312077" y="5618977"/>
                <a:ext cx="522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2077" y="5618977"/>
                <a:ext cx="522579" cy="276999"/>
              </a:xfrm>
              <a:prstGeom prst="rect">
                <a:avLst/>
              </a:prstGeom>
              <a:blipFill rotWithShape="0">
                <a:blip r:embed="rId23"/>
                <a:stretch>
                  <a:fillRect l="-9302" r="-1162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6337137" y="5094973"/>
                <a:ext cx="53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137" y="5094973"/>
                <a:ext cx="538353" cy="276999"/>
              </a:xfrm>
              <a:prstGeom prst="rect">
                <a:avLst/>
              </a:prstGeom>
              <a:blipFill rotWithShape="0">
                <a:blip r:embed="rId24"/>
                <a:stretch>
                  <a:fillRect l="-5682" r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7227512" y="5891417"/>
                <a:ext cx="1949123" cy="560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𝑈𝐵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=2.81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7512" y="5891417"/>
                <a:ext cx="1949123" cy="560218"/>
              </a:xfrm>
              <a:prstGeom prst="rect">
                <a:avLst/>
              </a:prstGeom>
              <a:blipFill rotWithShape="0">
                <a:blip r:embed="rId25"/>
                <a:stretch>
                  <a:fillRect l="-2508" r="-1567" b="-16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06848" y="1908798"/>
                <a:ext cx="23850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=29.25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848" y="1908798"/>
                <a:ext cx="2385077" cy="276999"/>
              </a:xfrm>
              <a:prstGeom prst="rect">
                <a:avLst/>
              </a:prstGeom>
              <a:blipFill rotWithShape="0">
                <a:blip r:embed="rId26"/>
                <a:stretch>
                  <a:fillRect l="-1786" t="-4348" r="-51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241120" y="1898356"/>
                <a:ext cx="23371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=19.25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120" y="1898356"/>
                <a:ext cx="2337178" cy="276999"/>
              </a:xfrm>
              <a:prstGeom prst="rect">
                <a:avLst/>
              </a:prstGeom>
              <a:blipFill rotWithShape="0">
                <a:blip r:embed="rId27"/>
                <a:stretch>
                  <a:fillRect l="-2089" t="-4348" r="-78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373293" y="1898356"/>
                <a:ext cx="22089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=8.25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293" y="1898356"/>
                <a:ext cx="2208938" cy="276999"/>
              </a:xfrm>
              <a:prstGeom prst="rect">
                <a:avLst/>
              </a:prstGeom>
              <a:blipFill rotWithShape="0">
                <a:blip r:embed="rId28"/>
                <a:stretch>
                  <a:fillRect l="-1928" t="-4348" r="-82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07711" y="4049323"/>
                <a:ext cx="23850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=16.25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11" y="4049323"/>
                <a:ext cx="2385077" cy="276999"/>
              </a:xfrm>
              <a:prstGeom prst="rect">
                <a:avLst/>
              </a:prstGeom>
              <a:blipFill rotWithShape="0">
                <a:blip r:embed="rId29"/>
                <a:stretch>
                  <a:fillRect l="-1786" t="-4348" r="-51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1544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828661" y="583497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1280159" y="1422741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b="1" dirty="0"/>
                  <a:t>12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𝒄𝒎</m:t>
                    </m:r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59" y="1422741"/>
                <a:ext cx="565861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4731" t="-28261" r="-967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292693" y="898737"/>
                <a:ext cx="53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693" y="898737"/>
                <a:ext cx="538353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5682" r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643452" y="1863750"/>
                <a:ext cx="1913857" cy="560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=1.16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52" y="1863750"/>
                <a:ext cx="1913857" cy="560218"/>
              </a:xfrm>
              <a:prstGeom prst="rect">
                <a:avLst/>
              </a:prstGeom>
              <a:blipFill rotWithShape="0">
                <a:blip r:embed="rId5"/>
                <a:stretch>
                  <a:fillRect l="-2548" t="-1087" r="-1274" b="-16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Rectangle 90"/>
          <p:cNvSpPr/>
          <p:nvPr/>
        </p:nvSpPr>
        <p:spPr>
          <a:xfrm>
            <a:off x="3763273" y="487467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4214771" y="1326711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b="1" dirty="0"/>
                  <a:t>12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𝒄𝒎</m:t>
                    </m:r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771" y="1326711"/>
                <a:ext cx="565861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24731" t="-28889" r="-9677" b="-5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227305" y="802707"/>
                <a:ext cx="53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305" y="802707"/>
                <a:ext cx="538353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5618" r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3578064" y="1767720"/>
                <a:ext cx="1949123" cy="560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𝑈𝐵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=1.35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064" y="1767720"/>
                <a:ext cx="1949123" cy="560218"/>
              </a:xfrm>
              <a:prstGeom prst="rect">
                <a:avLst/>
              </a:prstGeom>
              <a:blipFill rotWithShape="0">
                <a:blip r:embed="rId8"/>
                <a:stretch>
                  <a:fillRect l="-2500" r="-1250" b="-16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/>
          <p:cNvSpPr txBox="1"/>
          <p:nvPr/>
        </p:nvSpPr>
        <p:spPr>
          <a:xfrm>
            <a:off x="217537" y="391714"/>
            <a:ext cx="6490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10)					        	11)							12)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60111" y="-11717"/>
            <a:ext cx="755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All numbers in </a:t>
            </a:r>
            <a:r>
              <a:rPr lang="en-GB" b="1" dirty="0"/>
              <a:t>bold </a:t>
            </a:r>
            <a:r>
              <a:rPr lang="en-GB" dirty="0"/>
              <a:t>have been rounded to the nearest integer (whole number)</a:t>
            </a:r>
          </a:p>
        </p:txBody>
      </p:sp>
      <p:sp>
        <p:nvSpPr>
          <p:cNvPr id="99" name="Rectangle 98"/>
          <p:cNvSpPr/>
          <p:nvPr/>
        </p:nvSpPr>
        <p:spPr>
          <a:xfrm>
            <a:off x="6867282" y="516485"/>
            <a:ext cx="1387873" cy="839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7318780" y="1355729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b="1" dirty="0"/>
                  <a:t>12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𝒄𝒎</m:t>
                    </m:r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8780" y="1355729"/>
                <a:ext cx="565861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26087" t="-28261" r="-10870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6331314" y="831725"/>
                <a:ext cx="53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314" y="831725"/>
                <a:ext cx="538353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5682" r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6682073" y="1796738"/>
                <a:ext cx="1949123" cy="560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𝑈𝐵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=2.65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073" y="1796738"/>
                <a:ext cx="1949123" cy="560218"/>
              </a:xfrm>
              <a:prstGeom prst="rect">
                <a:avLst/>
              </a:prstGeom>
              <a:blipFill rotWithShape="0">
                <a:blip r:embed="rId11"/>
                <a:stretch>
                  <a:fillRect l="-2188" t="-1087" r="-1250" b="-16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8348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613</Words>
  <Application>Microsoft Office PowerPoint</Application>
  <PresentationFormat>On-screen Show (4:3)</PresentationFormat>
  <Paragraphs>121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1_Office Theme</vt:lpstr>
      <vt:lpstr>3_Office Theme</vt:lpstr>
      <vt:lpstr>Upper and Lower Bounds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118</cp:revision>
  <dcterms:created xsi:type="dcterms:W3CDTF">2018-01-26T08:52:52Z</dcterms:created>
  <dcterms:modified xsi:type="dcterms:W3CDTF">2021-02-01T12:11:50Z</dcterms:modified>
</cp:coreProperties>
</file>