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352" r:id="rId3"/>
    <p:sldId id="353" r:id="rId4"/>
    <p:sldId id="360" r:id="rId5"/>
    <p:sldId id="356" r:id="rId6"/>
    <p:sldId id="3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4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97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42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24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223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08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50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191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9495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8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633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312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0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0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668" y="262467"/>
            <a:ext cx="879534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Forming Expressions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71A4F3E-F170-4ACF-A9B0-87879C593F65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D01D00-DD9D-438E-AF5F-474D189528C8}"/>
              </a:ext>
            </a:extLst>
          </p:cNvPr>
          <p:cNvSpPr/>
          <p:nvPr/>
        </p:nvSpPr>
        <p:spPr>
          <a:xfrm>
            <a:off x="3831876" y="4234149"/>
            <a:ext cx="1644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3 more than 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181E1E-2846-4BC1-A646-9761F37ECC73}"/>
              </a:ext>
            </a:extLst>
          </p:cNvPr>
          <p:cNvSpPr/>
          <p:nvPr/>
        </p:nvSpPr>
        <p:spPr>
          <a:xfrm>
            <a:off x="3921547" y="4875288"/>
            <a:ext cx="14654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3 less than c</a:t>
            </a:r>
          </a:p>
        </p:txBody>
      </p:sp>
    </p:spTree>
    <p:extLst>
      <p:ext uri="{BB962C8B-B14F-4D97-AF65-F5344CB8AC3E}">
        <p14:creationId xmlns:p14="http://schemas.microsoft.com/office/powerpoint/2010/main" val="310217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028282"/>
                  </p:ext>
                </p:extLst>
              </p:nvPr>
            </p:nvGraphicFramePr>
            <p:xfrm>
              <a:off x="209520" y="123449"/>
              <a:ext cx="8557108" cy="6613187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10930">
                      <a:extLst>
                        <a:ext uri="{9D8B030D-6E8A-4147-A177-3AD203B41FA5}">
                          <a16:colId xmlns:a16="http://schemas.microsoft.com/office/drawing/2014/main" val="136577089"/>
                        </a:ext>
                      </a:extLst>
                    </a:gridCol>
                    <a:gridCol w="3632121">
                      <a:extLst>
                        <a:ext uri="{9D8B030D-6E8A-4147-A177-3AD203B41FA5}">
                          <a16:colId xmlns:a16="http://schemas.microsoft.com/office/drawing/2014/main" val="943974250"/>
                        </a:ext>
                      </a:extLst>
                    </a:gridCol>
                    <a:gridCol w="1553028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2061029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Description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Algebra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True/False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more than a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3 less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than c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007FFF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3 less than c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less than c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lots of e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e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lots of 5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f divided by 6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÷6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7 divided by g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y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lots of z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𝑦𝑧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3 less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than h then divided by 4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n divided by 5 then add 3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028282"/>
                  </p:ext>
                </p:extLst>
              </p:nvPr>
            </p:nvGraphicFramePr>
            <p:xfrm>
              <a:off x="209520" y="123449"/>
              <a:ext cx="8557108" cy="6613187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1093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36577089"/>
                        </a:ext>
                      </a:extLst>
                    </a:gridCol>
                    <a:gridCol w="3632121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943974250"/>
                        </a:ext>
                      </a:extLst>
                    </a:gridCol>
                    <a:gridCol w="155302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816984180"/>
                        </a:ext>
                      </a:extLst>
                    </a:gridCol>
                    <a:gridCol w="2061029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722422120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Description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Algebra</a:t>
                          </a:r>
                          <a:endParaRPr lang="en-GB" sz="16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True/False</a:t>
                          </a:r>
                          <a:endParaRPr lang="en-GB" sz="16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more than a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102326" r="-134118" b="-106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3 less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than c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200000" r="-134118" b="-95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007FFF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3 less than c 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303488" r="-134118" b="-8627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less than c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398851" r="-134118" b="-7528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lots of e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504651" r="-134118" b="-66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e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lots of 5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597701" r="-134118" b="-5540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f divided by 6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705814" r="-134118" b="-4604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50708826"/>
                      </a:ext>
                    </a:extLst>
                  </a:tr>
                  <a:tr h="65309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7 divided by g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641667" r="-134118" b="-2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y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lots of z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931395" r="-134118" b="-2348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944933805"/>
                      </a:ext>
                    </a:extLst>
                  </a:tr>
                  <a:tr h="61048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3 less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than h then divided by 4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887000" r="-134118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552386186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  <a:endParaRPr lang="en-GB" sz="1800" b="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n divided by 5 then add 3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987000" r="-134118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4420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2837317"/>
                  </p:ext>
                </p:extLst>
              </p:nvPr>
            </p:nvGraphicFramePr>
            <p:xfrm>
              <a:off x="209520" y="123449"/>
              <a:ext cx="8557108" cy="6613187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10930">
                      <a:extLst>
                        <a:ext uri="{9D8B030D-6E8A-4147-A177-3AD203B41FA5}">
                          <a16:colId xmlns:a16="http://schemas.microsoft.com/office/drawing/2014/main" val="136577089"/>
                        </a:ext>
                      </a:extLst>
                    </a:gridCol>
                    <a:gridCol w="3632121">
                      <a:extLst>
                        <a:ext uri="{9D8B030D-6E8A-4147-A177-3AD203B41FA5}">
                          <a16:colId xmlns:a16="http://schemas.microsoft.com/office/drawing/2014/main" val="943974250"/>
                        </a:ext>
                      </a:extLst>
                    </a:gridCol>
                    <a:gridCol w="1553028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2061029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Description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Algebra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True/False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more than a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3 less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than c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F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3 less than c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less than c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lots of e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e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lots of 5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F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f divided by 6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÷6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F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7 divided by g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y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lots of z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𝑦𝑧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</a:rPr>
                            <a:t>3 less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 than h then divided by 4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</a:rPr>
                            <a:t>n divided by 5 then add 3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F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2837317"/>
                  </p:ext>
                </p:extLst>
              </p:nvPr>
            </p:nvGraphicFramePr>
            <p:xfrm>
              <a:off x="209520" y="123449"/>
              <a:ext cx="8557108" cy="6613187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1093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36577089"/>
                        </a:ext>
                      </a:extLst>
                    </a:gridCol>
                    <a:gridCol w="3632121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943974250"/>
                        </a:ext>
                      </a:extLst>
                    </a:gridCol>
                    <a:gridCol w="155302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816984180"/>
                        </a:ext>
                      </a:extLst>
                    </a:gridCol>
                    <a:gridCol w="2061029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722422120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Description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Algebra</a:t>
                          </a:r>
                          <a:endParaRPr lang="en-GB" sz="16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True/False</a:t>
                          </a:r>
                          <a:endParaRPr lang="en-GB" sz="16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more than a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102326" r="-134118" b="-106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 smtClean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3 less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than c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200000" r="-134118" b="-95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 smtClean="0">
                              <a:solidFill>
                                <a:srgbClr val="FF0000"/>
                              </a:solidFill>
                            </a:rPr>
                            <a:t>F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3 less than c 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303488" r="-134118" b="-8627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 smtClean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less than c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398851" r="-134118" b="-7528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 smtClean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lots of e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504651" r="-134118" b="-66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 smtClean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e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lots of 5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597701" r="-134118" b="-5540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 smtClean="0">
                              <a:solidFill>
                                <a:srgbClr val="FF0000"/>
                              </a:solidFill>
                            </a:rPr>
                            <a:t>F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f divided by 6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705814" r="-134118" b="-4604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 smtClean="0">
                              <a:solidFill>
                                <a:srgbClr val="FF0000"/>
                              </a:solidFill>
                            </a:rPr>
                            <a:t>F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50708826"/>
                      </a:ext>
                    </a:extLst>
                  </a:tr>
                  <a:tr h="65309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7 divided by g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641667" r="-134118" b="-2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 smtClean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y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lots of z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931395" r="-134118" b="-2348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 smtClean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944933805"/>
                      </a:ext>
                    </a:extLst>
                  </a:tr>
                  <a:tr h="61048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</a:rPr>
                            <a:t>3 less</a:t>
                          </a: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than h then divided by 4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887000" r="-134118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 smtClean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552386186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 smtClean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  <a:endParaRPr lang="en-GB" sz="1800" b="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n divided by 5 then add 3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18824" t="-987000" r="-134118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 smtClean="0">
                              <a:solidFill>
                                <a:srgbClr val="FF0000"/>
                              </a:solidFill>
                            </a:rPr>
                            <a:t>F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9017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9559968-EB71-46D3-8BD6-EE38A0459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07875"/>
              </p:ext>
            </p:extLst>
          </p:nvPr>
        </p:nvGraphicFramePr>
        <p:xfrm>
          <a:off x="380595" y="1938129"/>
          <a:ext cx="8250889" cy="31618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71143">
                  <a:extLst>
                    <a:ext uri="{9D8B030D-6E8A-4147-A177-3AD203B41FA5}">
                      <a16:colId xmlns:a16="http://schemas.microsoft.com/office/drawing/2014/main" val="3816984180"/>
                    </a:ext>
                  </a:extLst>
                </a:gridCol>
                <a:gridCol w="3837748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2041998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526970"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Description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Algebra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526970">
                <a:tc>
                  <a:txBody>
                    <a:bodyPr/>
                    <a:lstStyle/>
                    <a:p>
                      <a:r>
                        <a:rPr lang="en-GB" dirty="0"/>
                        <a:t>1.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7 less than b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  <a:tr h="526970">
                <a:tc>
                  <a:txBody>
                    <a:bodyPr/>
                    <a:lstStyle/>
                    <a:p>
                      <a:r>
                        <a:rPr lang="en-GB" dirty="0"/>
                        <a:t>2.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less than 6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79535278"/>
                  </a:ext>
                </a:extLst>
              </a:tr>
              <a:tr h="526970">
                <a:tc>
                  <a:txBody>
                    <a:bodyPr/>
                    <a:lstStyle/>
                    <a:p>
                      <a:r>
                        <a:rPr lang="en-GB" dirty="0"/>
                        <a:t>3.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divided by c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35271316"/>
                  </a:ext>
                </a:extLst>
              </a:tr>
              <a:tr h="526970">
                <a:tc>
                  <a:txBody>
                    <a:bodyPr/>
                    <a:lstStyle/>
                    <a:p>
                      <a:r>
                        <a:rPr lang="en-GB" dirty="0"/>
                        <a:t>4.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4 lots of t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, then divided by 3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95144224"/>
                  </a:ext>
                </a:extLst>
              </a:tr>
              <a:tr h="526970">
                <a:tc>
                  <a:txBody>
                    <a:bodyPr/>
                    <a:lstStyle/>
                    <a:p>
                      <a:r>
                        <a:rPr lang="en-GB" dirty="0"/>
                        <a:t>5.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5 divided by y then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added to j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957374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4E9B41-97A3-4A40-ADD0-22A2954C4254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</p:spTree>
    <p:extLst>
      <p:ext uri="{BB962C8B-B14F-4D97-AF65-F5344CB8AC3E}">
        <p14:creationId xmlns:p14="http://schemas.microsoft.com/office/powerpoint/2010/main" val="145828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D4E9B41-97A3-4A40-ADD0-22A2954C4254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0284474"/>
                  </p:ext>
                </p:extLst>
              </p:nvPr>
            </p:nvGraphicFramePr>
            <p:xfrm>
              <a:off x="380595" y="1938129"/>
              <a:ext cx="8250889" cy="363050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371143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3837748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2041998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Description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Algebra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1.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</a:rPr>
                            <a:t>7 less than b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2.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GB" sz="2000" b="0" baseline="0" dirty="0">
                              <a:solidFill>
                                <a:schemeClr val="tx1"/>
                              </a:solidFill>
                            </a:rPr>
                            <a:t> less than 6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6−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3.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r>
                            <a:rPr lang="en-GB" sz="2000" b="0" baseline="0" dirty="0">
                              <a:solidFill>
                                <a:schemeClr val="tx1"/>
                              </a:solidFill>
                            </a:rPr>
                            <a:t> divided by c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4.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</a:rPr>
                            <a:t>4 lots of t</a:t>
                          </a:r>
                          <a:r>
                            <a:rPr lang="en-GB" sz="2000" b="0" baseline="0" dirty="0">
                              <a:solidFill>
                                <a:schemeClr val="tx1"/>
                              </a:solidFill>
                            </a:rPr>
                            <a:t>, then divided by 3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5.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</a:rPr>
                            <a:t>5 divided by y then</a:t>
                          </a:r>
                          <a:r>
                            <a:rPr lang="en-GB" sz="2000" b="0" baseline="0" dirty="0">
                              <a:solidFill>
                                <a:schemeClr val="tx1"/>
                              </a:solidFill>
                            </a:rPr>
                            <a:t> added to j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0284474"/>
                  </p:ext>
                </p:extLst>
              </p:nvPr>
            </p:nvGraphicFramePr>
            <p:xfrm>
              <a:off x="380595" y="1938129"/>
              <a:ext cx="8250889" cy="363050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371143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816984180"/>
                        </a:ext>
                      </a:extLst>
                    </a:gridCol>
                    <a:gridCol w="383774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722422120"/>
                        </a:ext>
                      </a:extLst>
                    </a:gridCol>
                    <a:gridCol w="204199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112687722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Description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Algebra</a:t>
                          </a:r>
                          <a:endParaRPr lang="en-GB" sz="16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1. </a:t>
                          </a:r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</a:rPr>
                            <a:t>7 less than b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04478" t="-102326" r="-1493" b="-4953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2.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</a:rPr>
                            <a:t> less than 6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04478" t="-200000" r="-1493" b="-3896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879535278"/>
                      </a:ext>
                    </a:extLst>
                  </a:tr>
                  <a:tr h="66421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3. </a:t>
                          </a:r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</a:rPr>
                            <a:t> divided by c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04478" t="-239450" r="-1493" b="-2110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235271316"/>
                      </a:ext>
                    </a:extLst>
                  </a:tr>
                  <a:tr h="663004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4. </a:t>
                          </a:r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</a:rPr>
                            <a:t>4 lots of t</a:t>
                          </a:r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</a:rPr>
                            <a:t>, then divided by 3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04478" t="-339450" r="-1493" b="-1110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95144224"/>
                      </a:ext>
                    </a:extLst>
                  </a:tr>
                  <a:tr h="722376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5. </a:t>
                          </a:r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</a:rPr>
                            <a:t>5 divided by y then</a:t>
                          </a:r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</a:rPr>
                            <a:t> added to j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2"/>
                          <a:stretch>
                            <a:fillRect l="-304478" t="-402521" r="-1493" b="-16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19573741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95837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332</Words>
  <Application>Microsoft Office PowerPoint</Application>
  <PresentationFormat>On-screen Show (4:3)</PresentationFormat>
  <Paragraphs>122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1_Office Theme</vt:lpstr>
      <vt:lpstr>Algebra:  Forming Expressions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107</cp:revision>
  <dcterms:created xsi:type="dcterms:W3CDTF">2018-01-26T08:52:52Z</dcterms:created>
  <dcterms:modified xsi:type="dcterms:W3CDTF">2021-02-01T12:19:51Z</dcterms:modified>
</cp:coreProperties>
</file>