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8" r:id="rId2"/>
    <p:sldId id="321" r:id="rId3"/>
    <p:sldId id="322" r:id="rId4"/>
    <p:sldId id="323" r:id="rId5"/>
    <p:sldId id="32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101" d="100"/>
          <a:sy n="101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8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742680"/>
            <a:ext cx="6182139" cy="786228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 of an amount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(missing triangle)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16989" y="3860532"/>
                <a:ext cx="148912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30=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3860532"/>
                <a:ext cx="1489126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/>
              <p:nvPr/>
            </p:nvSpPr>
            <p:spPr>
              <a:xfrm>
                <a:off x="3716989" y="4853048"/>
                <a:ext cx="148912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15 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4853048"/>
                <a:ext cx="1489126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01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609608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609608" cy="783420"/>
              </a:xfrm>
              <a:prstGeom prst="rect">
                <a:avLst/>
              </a:prstGeom>
              <a:blipFill>
                <a:blip r:embed="rId2"/>
                <a:stretch>
                  <a:fillRect b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0EA59-5152-4061-B940-24FD2C3A61D4}"/>
                  </a:ext>
                </a:extLst>
              </p:cNvPr>
              <p:cNvSpPr txBox="1"/>
              <p:nvPr/>
            </p:nvSpPr>
            <p:spPr>
              <a:xfrm>
                <a:off x="5016148" y="809393"/>
                <a:ext cx="1609608" cy="786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0EA59-5152-4061-B940-24FD2C3A6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48" y="809393"/>
                <a:ext cx="1609608" cy="786241"/>
              </a:xfrm>
              <a:prstGeom prst="rect">
                <a:avLst/>
              </a:prstGeom>
              <a:blipFill>
                <a:blip r:embed="rId3"/>
                <a:stretch>
                  <a:fillRect l="-379" b="-14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730985F-15E0-4D38-87DD-D9372E8A47D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6361" y="1046105"/>
                <a:ext cx="2932235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l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15=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15=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1" y="1046105"/>
                <a:ext cx="2932235" cy="5902813"/>
              </a:xfrm>
              <a:prstGeom prst="rect">
                <a:avLst/>
              </a:prstGeom>
              <a:blipFill>
                <a:blip r:embed="rId2"/>
                <a:stretch>
                  <a:fillRect l="-4158" t="-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D74298-E200-49CE-B4A1-740395CB2279}"/>
                  </a:ext>
                </a:extLst>
              </p:cNvPr>
              <p:cNvSpPr txBox="1"/>
              <p:nvPr/>
            </p:nvSpPr>
            <p:spPr>
              <a:xfrm>
                <a:off x="771525" y="209550"/>
                <a:ext cx="7896225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Can you work out the value of the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GB" dirty="0"/>
                  <a:t> in each of these questions?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Remember to </a:t>
                </a:r>
                <a:r>
                  <a:rPr lang="en-GB" i="1" dirty="0"/>
                  <a:t>Reflect</a:t>
                </a:r>
                <a:r>
                  <a:rPr lang="en-GB" dirty="0"/>
                  <a:t>, </a:t>
                </a:r>
                <a:r>
                  <a:rPr lang="en-GB" i="1" dirty="0"/>
                  <a:t>Expect</a:t>
                </a:r>
                <a:r>
                  <a:rPr lang="en-GB" dirty="0"/>
                  <a:t>, </a:t>
                </a:r>
                <a:r>
                  <a:rPr lang="en-GB" i="1" dirty="0"/>
                  <a:t>Check</a:t>
                </a:r>
                <a:r>
                  <a:rPr lang="en-GB" dirty="0"/>
                  <a:t>, </a:t>
                </a:r>
                <a:r>
                  <a:rPr lang="en-GB" i="1" dirty="0"/>
                  <a:t>Explain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D74298-E200-49CE-B4A1-740395CB2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209550"/>
                <a:ext cx="7896225" cy="646331"/>
              </a:xfrm>
              <a:prstGeom prst="rect">
                <a:avLst/>
              </a:prstGeom>
              <a:blipFill>
                <a:blip r:embed="rId3"/>
                <a:stretch>
                  <a:fillRect l="-307" t="-1786" b="-10714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737FF8-784D-402F-97E6-8814037CB5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9637" y="1046104"/>
                <a:ext cx="3227414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l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lang="en-GB" sz="28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9 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737FF8-784D-402F-97E6-8814037CB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637" y="1046104"/>
                <a:ext cx="3227414" cy="5902813"/>
              </a:xfrm>
              <a:prstGeom prst="rect">
                <a:avLst/>
              </a:prstGeom>
              <a:blipFill>
                <a:blip r:embed="rId4"/>
                <a:stretch>
                  <a:fillRect l="-3774" t="-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38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6361" y="1046105"/>
                <a:ext cx="2932235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4.5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1" y="1046105"/>
                <a:ext cx="2932235" cy="5902813"/>
              </a:xfrm>
              <a:prstGeom prst="rect">
                <a:avLst/>
              </a:prstGeom>
              <a:blipFill>
                <a:blip r:embed="rId2"/>
                <a:stretch>
                  <a:fillRect l="-4158" t="-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D74298-E200-49CE-B4A1-740395CB2279}"/>
                  </a:ext>
                </a:extLst>
              </p:cNvPr>
              <p:cNvSpPr txBox="1"/>
              <p:nvPr/>
            </p:nvSpPr>
            <p:spPr>
              <a:xfrm>
                <a:off x="771525" y="209550"/>
                <a:ext cx="7896225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Can you work out the value of the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GB" dirty="0"/>
                  <a:t> in each of these questions?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Remember to </a:t>
                </a:r>
                <a:r>
                  <a:rPr lang="en-GB" i="1" dirty="0"/>
                  <a:t>Reflect</a:t>
                </a:r>
                <a:r>
                  <a:rPr lang="en-GB" dirty="0"/>
                  <a:t>, </a:t>
                </a:r>
                <a:r>
                  <a:rPr lang="en-GB" i="1" dirty="0"/>
                  <a:t>Expect</a:t>
                </a:r>
                <a:r>
                  <a:rPr lang="en-GB" dirty="0"/>
                  <a:t>, </a:t>
                </a:r>
                <a:r>
                  <a:rPr lang="en-GB" i="1" dirty="0"/>
                  <a:t>Check</a:t>
                </a:r>
                <a:r>
                  <a:rPr lang="en-GB" dirty="0"/>
                  <a:t>, </a:t>
                </a:r>
                <a:r>
                  <a:rPr lang="en-GB" i="1" dirty="0"/>
                  <a:t>Explain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D74298-E200-49CE-B4A1-740395CB2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209550"/>
                <a:ext cx="7896225" cy="646331"/>
              </a:xfrm>
              <a:prstGeom prst="rect">
                <a:avLst/>
              </a:prstGeom>
              <a:blipFill>
                <a:blip r:embed="rId3"/>
                <a:stretch>
                  <a:fillRect l="-307" t="-1786" b="-10714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737FF8-784D-402F-97E6-8814037CB5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9637" y="1046104"/>
                <a:ext cx="3227414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9 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120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19.2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737FF8-784D-402F-97E6-8814037CB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637" y="1046104"/>
                <a:ext cx="3227414" cy="5902813"/>
              </a:xfrm>
              <a:prstGeom prst="rect">
                <a:avLst/>
              </a:prstGeom>
              <a:blipFill>
                <a:blip r:embed="rId4"/>
                <a:stretch>
                  <a:fillRect l="-3774" t="-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34F4573-8F7C-4C9B-AE13-19C9523BC204}"/>
                  </a:ext>
                </a:extLst>
              </p:cNvPr>
              <p:cNvSpPr/>
              <p:nvPr/>
            </p:nvSpPr>
            <p:spPr>
              <a:xfrm>
                <a:off x="2276475" y="1190625"/>
                <a:ext cx="47625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34F4573-8F7C-4C9B-AE13-19C9523BC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475" y="1190625"/>
                <a:ext cx="476250" cy="304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CBA8438-C0F5-40B5-9723-9E287C6B246F}"/>
                  </a:ext>
                </a:extLst>
              </p:cNvPr>
              <p:cNvSpPr/>
              <p:nvPr/>
            </p:nvSpPr>
            <p:spPr>
              <a:xfrm>
                <a:off x="2276475" y="2390775"/>
                <a:ext cx="47625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CBA8438-C0F5-40B5-9723-9E287C6B24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475" y="2390775"/>
                <a:ext cx="476250" cy="3048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1AC158-07DF-41FD-8BE2-FAF9F0E77742}"/>
                  </a:ext>
                </a:extLst>
              </p:cNvPr>
              <p:cNvSpPr/>
              <p:nvPr/>
            </p:nvSpPr>
            <p:spPr>
              <a:xfrm>
                <a:off x="2276475" y="3590925"/>
                <a:ext cx="47625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81AC158-07DF-41FD-8BE2-FAF9F0E777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475" y="3590925"/>
                <a:ext cx="476250" cy="3048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DB46C07-BCAC-4E1B-8453-DA99E1DC4287}"/>
                  </a:ext>
                </a:extLst>
              </p:cNvPr>
              <p:cNvSpPr/>
              <p:nvPr/>
            </p:nvSpPr>
            <p:spPr>
              <a:xfrm>
                <a:off x="2457450" y="4762500"/>
                <a:ext cx="47625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DB46C07-BCAC-4E1B-8453-DA99E1DC42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450" y="4762500"/>
                <a:ext cx="476250" cy="3048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9A0A008-29BC-4D40-8265-8732BF147C7C}"/>
                  </a:ext>
                </a:extLst>
              </p:cNvPr>
              <p:cNvSpPr/>
              <p:nvPr/>
            </p:nvSpPr>
            <p:spPr>
              <a:xfrm>
                <a:off x="2495550" y="5912859"/>
                <a:ext cx="47625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9A0A008-29BC-4D40-8265-8732BF147C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550" y="5912859"/>
                <a:ext cx="476250" cy="3048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693374-60B7-4C71-A968-3F5745CFE6BE}"/>
                  </a:ext>
                </a:extLst>
              </p:cNvPr>
              <p:cNvSpPr/>
              <p:nvPr/>
            </p:nvSpPr>
            <p:spPr>
              <a:xfrm>
                <a:off x="5284911" y="1409700"/>
                <a:ext cx="25864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693374-60B7-4C71-A968-3F5745CFE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911" y="1409700"/>
                <a:ext cx="258640" cy="304800"/>
              </a:xfrm>
              <a:prstGeom prst="rect">
                <a:avLst/>
              </a:prstGeom>
              <a:blipFill>
                <a:blip r:embed="rId10"/>
                <a:stretch>
                  <a:fillRect l="-34091" r="-13636" b="-576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81C5086-2719-4133-8124-DB6DFCB3BCF9}"/>
                  </a:ext>
                </a:extLst>
              </p:cNvPr>
              <p:cNvSpPr/>
              <p:nvPr/>
            </p:nvSpPr>
            <p:spPr>
              <a:xfrm>
                <a:off x="5294436" y="2238375"/>
                <a:ext cx="25864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81C5086-2719-4133-8124-DB6DFCB3BC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436" y="2238375"/>
                <a:ext cx="258640" cy="304800"/>
              </a:xfrm>
              <a:prstGeom prst="rect">
                <a:avLst/>
              </a:prstGeom>
              <a:blipFill>
                <a:blip r:embed="rId11"/>
                <a:stretch>
                  <a:fillRect l="-34091" r="-13636" b="-5769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810422-043B-43E8-8803-A7E15301913E}"/>
                  </a:ext>
                </a:extLst>
              </p:cNvPr>
              <p:cNvSpPr/>
              <p:nvPr/>
            </p:nvSpPr>
            <p:spPr>
              <a:xfrm>
                <a:off x="5934075" y="3574041"/>
                <a:ext cx="6477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810422-043B-43E8-8803-A7E1530191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075" y="3574041"/>
                <a:ext cx="647700" cy="3048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4FEC999-27B4-4D1B-8AF2-25A12E23E931}"/>
                  </a:ext>
                </a:extLst>
              </p:cNvPr>
              <p:cNvSpPr/>
              <p:nvPr/>
            </p:nvSpPr>
            <p:spPr>
              <a:xfrm>
                <a:off x="5934075" y="4762500"/>
                <a:ext cx="47625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4FEC999-27B4-4D1B-8AF2-25A12E23E9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075" y="4762500"/>
                <a:ext cx="476250" cy="3048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59C9-8DE7-4CCB-8CE1-E1C6EBDF9C71}"/>
                  </a:ext>
                </a:extLst>
              </p:cNvPr>
              <p:cNvSpPr/>
              <p:nvPr/>
            </p:nvSpPr>
            <p:spPr>
              <a:xfrm>
                <a:off x="6019799" y="5912859"/>
                <a:ext cx="923925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△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5A59C9-8DE7-4CCB-8CE1-E1C6EBDF9C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799" y="5912859"/>
                <a:ext cx="923925" cy="3048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32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6361" y="1046105"/>
                <a:ext cx="2932235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15=</m:t>
                    </m:r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4.5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1" y="1046105"/>
                <a:ext cx="2932235" cy="5902813"/>
              </a:xfrm>
              <a:prstGeom prst="rect">
                <a:avLst/>
              </a:prstGeom>
              <a:blipFill>
                <a:blip r:embed="rId2"/>
                <a:stretch>
                  <a:fillRect l="-4158" t="-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D74298-E200-49CE-B4A1-740395CB2279}"/>
                  </a:ext>
                </a:extLst>
              </p:cNvPr>
              <p:cNvSpPr txBox="1"/>
              <p:nvPr/>
            </p:nvSpPr>
            <p:spPr>
              <a:xfrm>
                <a:off x="771525" y="209550"/>
                <a:ext cx="7896225" cy="64633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Can you work out the value of the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GB" dirty="0"/>
                  <a:t> in each of these questions?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Remember to </a:t>
                </a:r>
                <a:r>
                  <a:rPr lang="en-GB" i="1" dirty="0"/>
                  <a:t>Reflect</a:t>
                </a:r>
                <a:r>
                  <a:rPr lang="en-GB" dirty="0"/>
                  <a:t>, </a:t>
                </a:r>
                <a:r>
                  <a:rPr lang="en-GB" i="1" dirty="0"/>
                  <a:t>Expect</a:t>
                </a:r>
                <a:r>
                  <a:rPr lang="en-GB" dirty="0"/>
                  <a:t>, </a:t>
                </a:r>
                <a:r>
                  <a:rPr lang="en-GB" i="1" dirty="0"/>
                  <a:t>Check</a:t>
                </a:r>
                <a:r>
                  <a:rPr lang="en-GB" dirty="0"/>
                  <a:t>, </a:t>
                </a:r>
                <a:r>
                  <a:rPr lang="en-GB" i="1" dirty="0"/>
                  <a:t>Explain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AD74298-E200-49CE-B4A1-740395CB2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" y="209550"/>
                <a:ext cx="7896225" cy="646331"/>
              </a:xfrm>
              <a:prstGeom prst="rect">
                <a:avLst/>
              </a:prstGeom>
              <a:blipFill>
                <a:blip r:embed="rId3"/>
                <a:stretch>
                  <a:fillRect l="-307" t="-1786" b="-10714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737FF8-784D-402F-97E6-8814037CB5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9637" y="1046104"/>
                <a:ext cx="3227414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9 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120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of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19.2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algn="l">
                  <a:defRPr/>
                </a:pPr>
                <a:endParaRPr lang="en-GB" sz="2800" dirty="0"/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03737FF8-784D-402F-97E6-8814037CB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637" y="1046104"/>
                <a:ext cx="3227414" cy="5902813"/>
              </a:xfrm>
              <a:prstGeom prst="rect">
                <a:avLst/>
              </a:prstGeom>
              <a:blipFill>
                <a:blip r:embed="rId4"/>
                <a:stretch>
                  <a:fillRect l="-3774" t="-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13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2161</TotalTime>
  <Words>290</Words>
  <Application>Microsoft Office PowerPoint</Application>
  <PresentationFormat>On-screen Show (4:3)</PresentationFormat>
  <Paragraphs>103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 of an amount (missing triangle)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100</cp:revision>
  <dcterms:created xsi:type="dcterms:W3CDTF">2018-01-26T08:52:52Z</dcterms:created>
  <dcterms:modified xsi:type="dcterms:W3CDTF">2021-02-01T11:24:49Z</dcterms:modified>
</cp:coreProperties>
</file>