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4"/>
  </p:notesMasterIdLst>
  <p:sldIdLst>
    <p:sldId id="289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63" d="100"/>
          <a:sy n="63" d="100"/>
        </p:scale>
        <p:origin x="140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19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585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42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21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599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46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379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08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069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864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87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3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6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9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6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99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2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66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12/02/2021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3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12/02/2021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169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327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65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49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330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163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996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828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661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12/02/2021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6338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12/02/2021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524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3271" indent="0">
              <a:buNone/>
              <a:defRPr sz="1700" b="1"/>
            </a:lvl2pPr>
            <a:lvl3pPr marL="766542" indent="0">
              <a:buNone/>
              <a:defRPr sz="1500" b="1"/>
            </a:lvl3pPr>
            <a:lvl4pPr marL="1149812" indent="0">
              <a:buNone/>
              <a:defRPr sz="1300" b="1"/>
            </a:lvl4pPr>
            <a:lvl5pPr marL="1533083" indent="0">
              <a:buNone/>
              <a:defRPr sz="1300" b="1"/>
            </a:lvl5pPr>
            <a:lvl6pPr marL="1916354" indent="0">
              <a:buNone/>
              <a:defRPr sz="1300" b="1"/>
            </a:lvl6pPr>
            <a:lvl7pPr marL="2299625" indent="0">
              <a:buNone/>
              <a:defRPr sz="1300" b="1"/>
            </a:lvl7pPr>
            <a:lvl8pPr marL="2682895" indent="0">
              <a:buNone/>
              <a:defRPr sz="1300" b="1"/>
            </a:lvl8pPr>
            <a:lvl9pPr marL="306616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3271" indent="0">
              <a:buNone/>
              <a:defRPr sz="1700" b="1"/>
            </a:lvl2pPr>
            <a:lvl3pPr marL="766542" indent="0">
              <a:buNone/>
              <a:defRPr sz="1500" b="1"/>
            </a:lvl3pPr>
            <a:lvl4pPr marL="1149812" indent="0">
              <a:buNone/>
              <a:defRPr sz="1300" b="1"/>
            </a:lvl4pPr>
            <a:lvl5pPr marL="1533083" indent="0">
              <a:buNone/>
              <a:defRPr sz="1300" b="1"/>
            </a:lvl5pPr>
            <a:lvl6pPr marL="1916354" indent="0">
              <a:buNone/>
              <a:defRPr sz="1300" b="1"/>
            </a:lvl6pPr>
            <a:lvl7pPr marL="2299625" indent="0">
              <a:buNone/>
              <a:defRPr sz="1300" b="1"/>
            </a:lvl7pPr>
            <a:lvl8pPr marL="2682895" indent="0">
              <a:buNone/>
              <a:defRPr sz="1300" b="1"/>
            </a:lvl8pPr>
            <a:lvl9pPr marL="306616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12/02/2021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126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12/02/2021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8067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12/02/2021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83271" indent="0">
              <a:buNone/>
              <a:defRPr sz="1000"/>
            </a:lvl2pPr>
            <a:lvl3pPr marL="766542" indent="0">
              <a:buNone/>
              <a:defRPr sz="800"/>
            </a:lvl3pPr>
            <a:lvl4pPr marL="1149812" indent="0">
              <a:buNone/>
              <a:defRPr sz="800"/>
            </a:lvl4pPr>
            <a:lvl5pPr marL="1533083" indent="0">
              <a:buNone/>
              <a:defRPr sz="800"/>
            </a:lvl5pPr>
            <a:lvl6pPr marL="1916354" indent="0">
              <a:buNone/>
              <a:defRPr sz="800"/>
            </a:lvl6pPr>
            <a:lvl7pPr marL="2299625" indent="0">
              <a:buNone/>
              <a:defRPr sz="800"/>
            </a:lvl7pPr>
            <a:lvl8pPr marL="2682895" indent="0">
              <a:buNone/>
              <a:defRPr sz="800"/>
            </a:lvl8pPr>
            <a:lvl9pPr marL="306616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12/02/2021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2600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83271" indent="0">
              <a:buNone/>
              <a:defRPr sz="2300"/>
            </a:lvl2pPr>
            <a:lvl3pPr marL="766542" indent="0">
              <a:buNone/>
              <a:defRPr sz="2000"/>
            </a:lvl3pPr>
            <a:lvl4pPr marL="1149812" indent="0">
              <a:buNone/>
              <a:defRPr sz="1700"/>
            </a:lvl4pPr>
            <a:lvl5pPr marL="1533083" indent="0">
              <a:buNone/>
              <a:defRPr sz="1700"/>
            </a:lvl5pPr>
            <a:lvl6pPr marL="1916354" indent="0">
              <a:buNone/>
              <a:defRPr sz="1700"/>
            </a:lvl6pPr>
            <a:lvl7pPr marL="2299625" indent="0">
              <a:buNone/>
              <a:defRPr sz="1700"/>
            </a:lvl7pPr>
            <a:lvl8pPr marL="2682895" indent="0">
              <a:buNone/>
              <a:defRPr sz="1700"/>
            </a:lvl8pPr>
            <a:lvl9pPr marL="3066166" indent="0">
              <a:buNone/>
              <a:defRPr sz="1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00"/>
            </a:lvl1pPr>
            <a:lvl2pPr marL="383271" indent="0">
              <a:buNone/>
              <a:defRPr sz="1000"/>
            </a:lvl2pPr>
            <a:lvl3pPr marL="766542" indent="0">
              <a:buNone/>
              <a:defRPr sz="800"/>
            </a:lvl3pPr>
            <a:lvl4pPr marL="1149812" indent="0">
              <a:buNone/>
              <a:defRPr sz="800"/>
            </a:lvl4pPr>
            <a:lvl5pPr marL="1533083" indent="0">
              <a:buNone/>
              <a:defRPr sz="800"/>
            </a:lvl5pPr>
            <a:lvl6pPr marL="1916354" indent="0">
              <a:buNone/>
              <a:defRPr sz="800"/>
            </a:lvl6pPr>
            <a:lvl7pPr marL="2299625" indent="0">
              <a:buNone/>
              <a:defRPr sz="800"/>
            </a:lvl7pPr>
            <a:lvl8pPr marL="2682895" indent="0">
              <a:buNone/>
              <a:defRPr sz="800"/>
            </a:lvl8pPr>
            <a:lvl9pPr marL="306616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12/02/2021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8678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12/02/2021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2278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12/02/2021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152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105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C56FE-8D70-416D-B695-9BCB0406CE2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12/02/2021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8FFA033-9B5F-4EF2-87BF-ECA787E5E2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9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76654" tIns="38327" rIns="76654" bIns="3832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76654" tIns="38327" rIns="76654" bIns="3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2" y="6356352"/>
            <a:ext cx="2133600" cy="365125"/>
          </a:xfrm>
          <a:prstGeom prst="rect">
            <a:avLst/>
          </a:prstGeom>
        </p:spPr>
        <p:txBody>
          <a:bodyPr vert="horz" lIns="76654" tIns="38327" rIns="76654" bIns="383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6542"/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 defTabSz="766542"/>
              <a:t>12/02/2021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6356352"/>
            <a:ext cx="2895600" cy="365125"/>
          </a:xfrm>
          <a:prstGeom prst="rect">
            <a:avLst/>
          </a:prstGeom>
        </p:spPr>
        <p:txBody>
          <a:bodyPr vert="horz" lIns="76654" tIns="38327" rIns="76654" bIns="383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6542"/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76654" tIns="38327" rIns="76654" bIns="383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6542"/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 defTabSz="766542"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1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76654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453" indent="-287453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2815" indent="-239544" algn="l" defTabSz="76654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58177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448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718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7989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91260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74531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57801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3271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6542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9812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3083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6354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9625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2895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6166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HCF &amp; LCM - Forwards &amp; Backwards - Number &amp; Algebra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xmlns="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06088"/>
              </p:ext>
            </p:extLst>
          </p:nvPr>
        </p:nvGraphicFramePr>
        <p:xfrm>
          <a:off x="2515000" y="3948176"/>
          <a:ext cx="4078224" cy="1010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19556"/>
                <a:gridCol w="1019556"/>
                <a:gridCol w="1019556"/>
                <a:gridCol w="10195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HCF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LCM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Number a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Number b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42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5012675"/>
                  </p:ext>
                </p:extLst>
              </p:nvPr>
            </p:nvGraphicFramePr>
            <p:xfrm>
              <a:off x="2516571" y="5663044"/>
              <a:ext cx="4078224" cy="7416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9556"/>
                    <a:gridCol w="1019556"/>
                    <a:gridCol w="1019556"/>
                    <a:gridCol w="101955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55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5012675"/>
                  </p:ext>
                </p:extLst>
              </p:nvPr>
            </p:nvGraphicFramePr>
            <p:xfrm>
              <a:off x="2516571" y="5663044"/>
              <a:ext cx="4078224" cy="7416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9556"/>
                    <a:gridCol w="1019556"/>
                    <a:gridCol w="1019556"/>
                    <a:gridCol w="101955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595" t="-111475" r="-30119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101198" t="-111475" r="-202994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301796" t="-111475" r="-2395" b="-327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1423924" y="0"/>
              <a:ext cx="6096000" cy="6857993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60947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132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66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132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132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132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66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132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15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15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15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15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15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15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1423924" y="0"/>
              <a:ext cx="6096000" cy="6857993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60947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03390" r="-302000" b="-17118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03390" r="-200797" b="-17118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03390" r="-101600" b="-17118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03390" r="-1600" b="-1711864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200000" r="-302000" b="-158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200000" r="-200797" b="-158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200000" r="-101600" b="-158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200000" r="-1600" b="-1583333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305085" r="-302000" b="-15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305085" r="-200797" b="-15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305085" r="-101600" b="-15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305085" r="-1600" b="-1510169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405085" r="-302000" b="-14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405085" r="-200797" b="-14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405085" r="-101600" b="-14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405085" r="-1600" b="-1410169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505085" r="-302000" b="-13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505085" r="-200797" b="-13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505085" r="-101600" b="-13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505085" r="-1600" b="-1310169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605085" r="-302000" b="-12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605085" r="-200797" b="-12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605085" r="-101600" b="-12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605085" r="-1600" b="-1210169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693333" r="-302000" b="-10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693333" r="-200797" b="-10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693333" r="-101600" b="-10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693333" r="-1600" b="-1090000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806780" r="-302000" b="-1008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806780" r="-200797" b="-1008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806780" r="-101600" b="-1008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806780" r="-1600" b="-1008475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906780" r="-302000" b="-908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906780" r="-200797" b="-908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906780" r="-101600" b="-908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906780" r="-1600" b="-908475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006780" r="-302000" b="-808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006780" r="-200797" b="-808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006780" r="-101600" b="-808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006780" r="-1600" b="-808475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088333" r="-302000" b="-69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088333" r="-200797" b="-69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088333" r="-101600" b="-69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088333" r="-1600" b="-695000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208475" r="-302000" b="-6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208475" r="-200797" b="-6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208475" r="-101600" b="-6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208475" r="-1600" b="-606780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308475" r="-302000" b="-5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308475" r="-200797" b="-5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308475" r="-101600" b="-5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308475" r="-1600" b="-506780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408475" r="-302000" b="-4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408475" r="-200797" b="-4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408475" r="-101600" b="-4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408475" r="-1600" b="-406780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508475" r="-302000" b="-3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508475" r="-200797" b="-3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508475" r="-101600" b="-3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508475" r="-1600" b="-306780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581667" r="-302000" b="-20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581667" r="-200797" b="-20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581667" r="-101600" b="-20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581667" r="-1600" b="-201667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710169" r="-302000" b="-10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710169" r="-200797" b="-10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710169" r="-101600" b="-10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710169" r="-1600" b="-105085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810169" r="-302000" b="-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810169" r="-200797" b="-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810169" r="-101600" b="-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810169" r="-1600" b="-508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6670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921" y="-1736"/>
            <a:ext cx="742612" cy="7426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90757"/>
            <a:ext cx="725279" cy="55762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4355976" y="332656"/>
            <a:ext cx="0" cy="576064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8421" y="859536"/>
          <a:ext cx="4078224" cy="1010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19556"/>
                <a:gridCol w="1019556"/>
                <a:gridCol w="1019556"/>
                <a:gridCol w="10195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HCF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LCM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Number a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Number b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42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31408" y="865632"/>
          <a:ext cx="4078224" cy="1010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19556"/>
                <a:gridCol w="1019556"/>
                <a:gridCol w="1019556"/>
                <a:gridCol w="10195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HCF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LCM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Number a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Number b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66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619216" y="3678936"/>
          <a:ext cx="4078224" cy="1010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19556"/>
                <a:gridCol w="1019556"/>
                <a:gridCol w="1019556"/>
                <a:gridCol w="10195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HCF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LCM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Number a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Number b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dare_richard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09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752610"/>
              </p:ext>
            </p:extLst>
          </p:nvPr>
        </p:nvGraphicFramePr>
        <p:xfrm>
          <a:off x="1248664" y="132080"/>
          <a:ext cx="6096000" cy="6304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HCF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LCM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Number a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Number b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45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dare_richard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0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033599"/>
              </p:ext>
            </p:extLst>
          </p:nvPr>
        </p:nvGraphicFramePr>
        <p:xfrm>
          <a:off x="1258824" y="132080"/>
          <a:ext cx="6096000" cy="6304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HCF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LCM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Number a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Number b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45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120</a:t>
                      </a:r>
                      <a:endParaRPr lang="en-GB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dare_richard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921" y="-1736"/>
            <a:ext cx="742612" cy="7426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90757"/>
            <a:ext cx="725279" cy="55762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4355976" y="332656"/>
            <a:ext cx="0" cy="576064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/>
            </p:nvGraphicFramePr>
            <p:xfrm>
              <a:off x="148421" y="859536"/>
              <a:ext cx="4078224" cy="7416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9556"/>
                    <a:gridCol w="1019556"/>
                    <a:gridCol w="1019556"/>
                    <a:gridCol w="101955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</a:t>
                          </a:r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/>
            </p:nvGraphicFramePr>
            <p:xfrm>
              <a:off x="148421" y="859536"/>
              <a:ext cx="4078224" cy="7416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9556"/>
                    <a:gridCol w="1019556"/>
                    <a:gridCol w="1019556"/>
                    <a:gridCol w="101955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</a:t>
                          </a:r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00000" t="-109836" r="-101786" b="-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301796" t="-109836" r="-2395" b="-1311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9"/>
              <p:cNvGraphicFramePr>
                <a:graphicFrameLocks noGrp="1"/>
              </p:cNvGraphicFramePr>
              <p:nvPr/>
            </p:nvGraphicFramePr>
            <p:xfrm>
              <a:off x="4631408" y="865632"/>
              <a:ext cx="4078224" cy="7416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9556"/>
                    <a:gridCol w="1019556"/>
                    <a:gridCol w="1019556"/>
                    <a:gridCol w="101955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</a:t>
                          </a:r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9"/>
              <p:cNvGraphicFramePr>
                <a:graphicFrameLocks noGrp="1"/>
              </p:cNvGraphicFramePr>
              <p:nvPr/>
            </p:nvGraphicFramePr>
            <p:xfrm>
              <a:off x="4631408" y="865632"/>
              <a:ext cx="4078224" cy="7416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9556"/>
                    <a:gridCol w="1019556"/>
                    <a:gridCol w="1019556"/>
                    <a:gridCol w="101955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</a:t>
                          </a:r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200000" t="-109836" r="-10178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301796" t="-109836" r="-2395" b="-327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10"/>
              <p:cNvGraphicFramePr>
                <a:graphicFrameLocks noGrp="1"/>
              </p:cNvGraphicFramePr>
              <p:nvPr/>
            </p:nvGraphicFramePr>
            <p:xfrm>
              <a:off x="4619216" y="3678936"/>
              <a:ext cx="4078224" cy="7416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9556"/>
                    <a:gridCol w="1019556"/>
                    <a:gridCol w="1019556"/>
                    <a:gridCol w="101955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</a:t>
                          </a:r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10"/>
              <p:cNvGraphicFramePr>
                <a:graphicFrameLocks noGrp="1"/>
              </p:cNvGraphicFramePr>
              <p:nvPr/>
            </p:nvGraphicFramePr>
            <p:xfrm>
              <a:off x="4619216" y="3678936"/>
              <a:ext cx="4078224" cy="7416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9556"/>
                    <a:gridCol w="1019556"/>
                    <a:gridCol w="1019556"/>
                    <a:gridCol w="101955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</a:t>
                          </a:r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200000" t="-111475" r="-10178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301796" t="-111475" r="-2395" b="-327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dare_richard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58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1258824" y="290576"/>
              <a:ext cx="6096000" cy="44500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15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1258824" y="290576"/>
              <a:ext cx="6096000" cy="44500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03279" r="-101600" b="-10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03279" r="-1600" b="-100163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203279" r="-101600" b="-9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203279" r="-1600" b="-90163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303279" r="-101600" b="-8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303279" r="-1600" b="-80163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403279" r="-101600" b="-7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403279" r="-1600" b="-70163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503279" r="-101600" b="-6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503279" r="-1600" b="-60163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613333" r="-101600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613333" r="-1600" b="-51166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701639" r="-10160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701639" r="-1600" b="-40327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801639" r="-10160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801639" r="-1600" b="-30327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901639" r="-10160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901639" r="-1600" b="-20327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001639" r="-10160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001639" r="-1600" b="-10327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101639" r="-10160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101639" r="-1600" b="-327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dare_richard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21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1258824" y="290576"/>
              <a:ext cx="6096000" cy="44500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30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15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1258824" y="290576"/>
              <a:ext cx="6096000" cy="44500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03279" r="-302000" b="-10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03279" r="-200797" b="-10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03279" r="-101600" b="-10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03279" r="-1600" b="-100163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203279" r="-302000" b="-9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203279" r="-200797" b="-9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203279" r="-101600" b="-9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203279" r="-1600" b="-90163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303279" r="-302000" b="-8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303279" r="-200797" b="-8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303279" r="-101600" b="-8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303279" r="-1600" b="-80163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403279" r="-302000" b="-7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403279" r="-200797" b="-7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403279" r="-101600" b="-7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403279" r="-1600" b="-70163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503279" r="-302000" b="-6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503279" r="-200797" b="-6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503279" r="-101600" b="-6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503279" r="-1600" b="-60163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613333" r="-302000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613333" r="-200797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613333" r="-101600" b="-51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613333" r="-1600" b="-51166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701639" r="-30200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701639" r="-200797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701639" r="-101600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701639" r="-1600" b="-40327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801639" r="-30200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801639" r="-200797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801639" r="-101600" b="-3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801639" r="-1600" b="-30327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901639" r="-30200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901639" r="-200797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901639" r="-101600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901639" r="-1600" b="-20327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001639" r="-30200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001639" r="-200797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001639" r="-10160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001639" r="-1600" b="-10327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101639" r="-30200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101639" r="-20079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101639" r="-10160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101639" r="-1600" b="-327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dare_richard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921" y="-1736"/>
            <a:ext cx="742612" cy="7426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90757"/>
            <a:ext cx="725279" cy="55762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4355976" y="332656"/>
            <a:ext cx="0" cy="576064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/>
            </p:nvGraphicFramePr>
            <p:xfrm>
              <a:off x="148421" y="859536"/>
              <a:ext cx="4078224" cy="7416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9556"/>
                    <a:gridCol w="1019556"/>
                    <a:gridCol w="1019556"/>
                    <a:gridCol w="101955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/>
            </p:nvGraphicFramePr>
            <p:xfrm>
              <a:off x="148421" y="859536"/>
              <a:ext cx="4078224" cy="7416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9556"/>
                    <a:gridCol w="1019556"/>
                    <a:gridCol w="1019556"/>
                    <a:gridCol w="101955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595" t="-109836" r="-301190" b="-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01198" t="-109836" r="-202994" b="-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301796" t="-109836" r="-2395" b="-1311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9"/>
              <p:cNvGraphicFramePr>
                <a:graphicFrameLocks noGrp="1"/>
              </p:cNvGraphicFramePr>
              <p:nvPr/>
            </p:nvGraphicFramePr>
            <p:xfrm>
              <a:off x="4631408" y="865632"/>
              <a:ext cx="4078224" cy="7416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9556"/>
                    <a:gridCol w="1019556"/>
                    <a:gridCol w="1019556"/>
                    <a:gridCol w="101955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9"/>
              <p:cNvGraphicFramePr>
                <a:graphicFrameLocks noGrp="1"/>
              </p:cNvGraphicFramePr>
              <p:nvPr/>
            </p:nvGraphicFramePr>
            <p:xfrm>
              <a:off x="4631408" y="865632"/>
              <a:ext cx="4078224" cy="7416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9556"/>
                    <a:gridCol w="1019556"/>
                    <a:gridCol w="1019556"/>
                    <a:gridCol w="101955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595" t="-109836" r="-30119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101198" t="-109836" r="-202994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200000" t="-109836" r="-10178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10"/>
              <p:cNvGraphicFramePr>
                <a:graphicFrameLocks noGrp="1"/>
              </p:cNvGraphicFramePr>
              <p:nvPr/>
            </p:nvGraphicFramePr>
            <p:xfrm>
              <a:off x="4619216" y="3678936"/>
              <a:ext cx="4078224" cy="7416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9556"/>
                    <a:gridCol w="1019556"/>
                    <a:gridCol w="1019556"/>
                    <a:gridCol w="101955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55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10"/>
              <p:cNvGraphicFramePr>
                <a:graphicFrameLocks noGrp="1"/>
              </p:cNvGraphicFramePr>
              <p:nvPr/>
            </p:nvGraphicFramePr>
            <p:xfrm>
              <a:off x="4619216" y="3678936"/>
              <a:ext cx="4078224" cy="7416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9556"/>
                    <a:gridCol w="1019556"/>
                    <a:gridCol w="1019556"/>
                    <a:gridCol w="101955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595" t="-111475" r="-30119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01198" t="-111475" r="-202994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301796" t="-111475" r="-2395" b="-327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8"/>
              <p:cNvGraphicFramePr>
                <a:graphicFrameLocks noGrp="1"/>
              </p:cNvGraphicFramePr>
              <p:nvPr/>
            </p:nvGraphicFramePr>
            <p:xfrm>
              <a:off x="148421" y="3709416"/>
              <a:ext cx="4078224" cy="7416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9556"/>
                    <a:gridCol w="1019556"/>
                    <a:gridCol w="1019556"/>
                    <a:gridCol w="101955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8"/>
              <p:cNvGraphicFramePr>
                <a:graphicFrameLocks noGrp="1"/>
              </p:cNvGraphicFramePr>
              <p:nvPr/>
            </p:nvGraphicFramePr>
            <p:xfrm>
              <a:off x="148421" y="3709416"/>
              <a:ext cx="4078224" cy="741680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019556"/>
                    <a:gridCol w="1019556"/>
                    <a:gridCol w="1019556"/>
                    <a:gridCol w="101955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595" t="-111475" r="-301190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101198" t="-111475" r="-202994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7"/>
                          <a:stretch>
                            <a:fillRect l="-200000" t="-111475" r="-101786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dare_richard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25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6" y="0"/>
            <a:ext cx="949386" cy="94938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1423924" y="0"/>
              <a:ext cx="6096000" cy="6857993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60947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66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132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132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66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132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76654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15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15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15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15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1423924" y="0"/>
              <a:ext cx="6096000" cy="6857993"/>
            </p:xfrm>
            <a:graphic>
              <a:graphicData uri="http://schemas.openxmlformats.org/drawingml/2006/table">
                <a:tbl>
                  <a:tblPr firstRow="1" bandRow="1">
                    <a:tableStyleId>{7DF18680-E054-41AD-8BC1-D1AEF772440D}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60947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HCF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LCM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a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Term b</a:t>
                          </a:r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03390" r="-302000" b="-17118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03390" r="-200797" b="-17118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03390" r="-101600" b="-17118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200000" r="-302000" b="-158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200000" r="-200797" b="-158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200000" r="-1600" b="-1583333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305085" r="-302000" b="-15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305085" r="-200797" b="-15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305085" r="-1600" b="-1510169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405085" r="-302000" b="-14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405085" r="-200797" b="-14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405085" r="-1600" b="-1410169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505085" r="-302000" b="-13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505085" r="-200797" b="-13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505085" r="-1600" b="-1310169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605085" r="-302000" b="-12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605085" r="-200797" b="-12101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605085" r="-1600" b="-1210169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693333" r="-302000" b="-10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693333" r="-200797" b="-10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693333" r="-101600" b="-109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806780" r="-101600" b="-1008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806780" r="-1600" b="-1008475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906780" r="-302000" b="-908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906780" r="-200797" b="-908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906780" r="-101600" b="-908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006780" r="-302000" b="-808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006780" r="-200797" b="-808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006780" r="-1600" b="-808475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088333" r="-302000" b="-69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088333" r="-200797" b="-69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088333" r="-101600" b="-69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208475" r="-302000" b="-6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208475" r="-200797" b="-6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208475" r="-1600" b="-606780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308475" r="-302000" b="-5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308475" r="-200797" b="-5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308475" r="-1600" b="-506780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408475" r="-302000" b="-4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408475" r="-200797" b="-4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408475" r="-1600" b="-406780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508475" r="-302000" b="-3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508475" r="-200797" b="-3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508475" r="-101600" b="-3067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508475" r="-1600" b="-306780"/>
                          </a:stretch>
                        </a:blipFill>
                      </a:tcPr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581667" r="-302000" b="-20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581667" r="-200797" b="-20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581667" r="-101600" b="-20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710169" r="-302000" b="-10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710169" r="-200797" b="-10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800" t="-1710169" r="-101600" b="-10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609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00" t="-1810169" r="-302000" b="-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000" t="-1810169" r="-200797" b="-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300800" t="-1810169" r="-1600" b="-508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9775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rgbClr val="FF0000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4_Office Theme">
  <a:themeElements>
    <a:clrScheme name="MM">
      <a:dk1>
        <a:srgbClr val="000000"/>
      </a:dk1>
      <a:lt1>
        <a:srgbClr val="FFFFFF"/>
      </a:lt1>
      <a:dk2>
        <a:srgbClr val="808285"/>
      </a:dk2>
      <a:lt2>
        <a:srgbClr val="FFFFFF"/>
      </a:lt2>
      <a:accent1>
        <a:srgbClr val="D12149"/>
      </a:accent1>
      <a:accent2>
        <a:srgbClr val="808285"/>
      </a:accent2>
      <a:accent3>
        <a:srgbClr val="0099CC"/>
      </a:accent3>
      <a:accent4>
        <a:srgbClr val="E50E63"/>
      </a:accent4>
      <a:accent5>
        <a:srgbClr val="FFC000"/>
      </a:accent5>
      <a:accent6>
        <a:srgbClr val="9FA617"/>
      </a:accent6>
      <a:hlink>
        <a:srgbClr val="0070C0"/>
      </a:hlink>
      <a:folHlink>
        <a:srgbClr val="522E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590</Words>
  <Application>Microsoft Office PowerPoint</Application>
  <PresentationFormat>On-screen Show (4:3)</PresentationFormat>
  <Paragraphs>421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7_Office Theme</vt:lpstr>
      <vt:lpstr>4_Office Theme</vt:lpstr>
      <vt:lpstr>HCF &amp; LCM - Forwards &amp; Backwards - Number &amp; Algebra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Richard Dare</cp:lastModifiedBy>
  <cp:revision>109</cp:revision>
  <dcterms:created xsi:type="dcterms:W3CDTF">2018-01-26T08:52:52Z</dcterms:created>
  <dcterms:modified xsi:type="dcterms:W3CDTF">2021-02-12T14:53:07Z</dcterms:modified>
</cp:coreProperties>
</file>