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9"/>
  </p:notesMasterIdLst>
  <p:sldIdLst>
    <p:sldId id="289" r:id="rId3"/>
    <p:sldId id="367" r:id="rId4"/>
    <p:sldId id="368" r:id="rId5"/>
    <p:sldId id="369" r:id="rId6"/>
    <p:sldId id="370" r:id="rId7"/>
    <p:sldId id="37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434" autoAdjust="0"/>
  </p:normalViewPr>
  <p:slideViewPr>
    <p:cSldViewPr snapToGrid="0">
      <p:cViewPr varScale="1">
        <p:scale>
          <a:sx n="108" d="100"/>
          <a:sy n="108" d="100"/>
        </p:scale>
        <p:origin x="20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01/02/2021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3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2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6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3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6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08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56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33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5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0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80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53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01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68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92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7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0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6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3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1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9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5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6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Recurring decimals to fractions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DCC0A1E-8615-4549-BCB1-CB5E93B3CB3E}"/>
                  </a:ext>
                </a:extLst>
              </p:cNvPr>
              <p:cNvSpPr/>
              <p:nvPr/>
            </p:nvSpPr>
            <p:spPr>
              <a:xfrm>
                <a:off x="4051182" y="4162354"/>
                <a:ext cx="1045479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3200" dirty="0" smtClean="0">
                          <a:solidFill>
                            <a:schemeClr val="bg1"/>
                          </a:solidFill>
                        </a:rPr>
                        <m:t>0.</m:t>
                      </m:r>
                      <m:acc>
                        <m:accPr>
                          <m:chr m:val="̇"/>
                          <m:ctrlPr>
                            <a:rPr lang="en-GB" sz="32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GB" sz="32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DCC0A1E-8615-4549-BCB1-CB5E93B3CB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182" y="4162354"/>
                <a:ext cx="1045479" cy="6035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506" y="600877"/>
            <a:ext cx="4276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9340" y="600877"/>
            <a:ext cx="4276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0016" y="1150222"/>
                <a:ext cx="4024237" cy="5072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0.3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" y="1150222"/>
                <a:ext cx="4024237" cy="50721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45311" y="1150222"/>
                <a:ext cx="4024237" cy="5083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11" y="1150222"/>
                <a:ext cx="4024237" cy="50837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35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06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016" y="1066464"/>
                <a:ext cx="4024237" cy="5072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" y="1066464"/>
                <a:ext cx="4024237" cy="50721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9340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5311" y="1066464"/>
                <a:ext cx="4024237" cy="514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11" y="1066464"/>
                <a:ext cx="4024237" cy="51412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69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06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016" y="1066464"/>
                <a:ext cx="4024237" cy="514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" y="1066464"/>
                <a:ext cx="4024237" cy="51412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9340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5311" y="1066464"/>
                <a:ext cx="4024237" cy="5242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br>
                  <a:rPr lang="en-GB" sz="2800" dirty="0">
                    <a:solidFill>
                      <a:prstClr val="black"/>
                    </a:solidFill>
                  </a:rPr>
                </a:br>
                <a:endParaRPr lang="en-GB" sz="280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×5</m:t>
                    </m:r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prstClr val="black"/>
                    </a:solidFill>
                  </a:rPr>
                </a:br>
                <a:endParaRPr lang="en-GB" sz="2800" b="0" dirty="0">
                  <a:solidFill>
                    <a:prstClr val="black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br>
                  <a:rPr lang="en-GB" sz="2800" dirty="0"/>
                </a:b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11" y="1066464"/>
                <a:ext cx="4024237" cy="52426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5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06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016" y="1066464"/>
                <a:ext cx="4024237" cy="573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" y="1066464"/>
                <a:ext cx="4024237" cy="57399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9340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5311" y="1066464"/>
                <a:ext cx="4024237" cy="5729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11" y="1066464"/>
                <a:ext cx="4024237" cy="57292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21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06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016" y="1066464"/>
                <a:ext cx="4024237" cy="574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</m:t>
                    </m:r>
                    <m:r>
                      <a:rPr lang="en-GB" sz="2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106</m:t>
                        </m:r>
                      </m:num>
                      <m:den>
                        <m:r>
                          <a:rPr lang="en-GB" sz="28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" y="1066464"/>
                <a:ext cx="4024237" cy="57450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9340" y="71490"/>
            <a:ext cx="4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5311" y="1066464"/>
                <a:ext cx="4024237" cy="5743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 smtClean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×5=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br>
                  <a:rPr lang="en-GB" sz="2800" b="0" dirty="0">
                    <a:solidFill>
                      <a:srgbClr val="FF0000"/>
                    </a:solidFill>
                  </a:rPr>
                </a:br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</a:rPr>
                      <m:t>0.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br>
                  <a:rPr lang="en-GB" sz="2800" dirty="0">
                    <a:solidFill>
                      <a:srgbClr val="FF0000"/>
                    </a:solidFill>
                  </a:rPr>
                </a:b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11" y="1066464"/>
                <a:ext cx="4024237" cy="57433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19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3332</TotalTime>
  <Words>429</Words>
  <Application>Microsoft Office PowerPoint</Application>
  <PresentationFormat>On-screen Show (4:3)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Recurring decimals to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163</cp:revision>
  <dcterms:created xsi:type="dcterms:W3CDTF">2018-01-26T08:52:52Z</dcterms:created>
  <dcterms:modified xsi:type="dcterms:W3CDTF">2021-02-01T12:25:03Z</dcterms:modified>
</cp:coreProperties>
</file>