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98" r:id="rId3"/>
    <p:sldId id="302" r:id="rId4"/>
    <p:sldId id="303" r:id="rId5"/>
    <p:sldId id="304" r:id="rId6"/>
    <p:sldId id="305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627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8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19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61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188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52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76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20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070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85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282" y="289585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Mixed Operations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F3B5B22-AF52-44C7-A044-4314667FE9E4}"/>
                  </a:ext>
                </a:extLst>
              </p:cNvPr>
              <p:cNvSpPr/>
              <p:nvPr/>
            </p:nvSpPr>
            <p:spPr>
              <a:xfrm>
                <a:off x="3599021" y="4421085"/>
                <a:ext cx="1747594" cy="642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F3B5B22-AF52-44C7-A044-4314667FE9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021" y="4421085"/>
                <a:ext cx="1747594" cy="6428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6113" y="628407"/>
                <a:ext cx="3483429" cy="5417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Simplify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rad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br>
                  <a:rPr lang="en-GB" sz="2400" dirty="0"/>
                </a:br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64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br>
                  <a:rPr lang="en-GB" sz="2400" dirty="0">
                    <a:ea typeface="Cambria Math" panose="02040503050406030204" pitchFamily="18" charset="0"/>
                  </a:rPr>
                </a:br>
                <a:endParaRPr lang="en-GB" sz="2400" dirty="0">
                  <a:ea typeface="Cambria Math" panose="02040503050406030204" pitchFamily="18" charset="0"/>
                </a:endParaRPr>
              </a:p>
              <a:p>
                <a:endParaRPr lang="en-GB" sz="2400" dirty="0">
                  <a:ea typeface="Cambria Math" panose="02040503050406030204" pitchFamily="18" charset="0"/>
                </a:endParaRPr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3" y="628407"/>
                <a:ext cx="3483429" cy="5417958"/>
              </a:xfrm>
              <a:prstGeom prst="rect">
                <a:avLst/>
              </a:prstGeom>
              <a:blipFill rotWithShape="0">
                <a:blip r:embed="rId2"/>
                <a:stretch>
                  <a:fillRect l="-2627" t="-225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14132" y="628407"/>
                <a:ext cx="3483429" cy="5418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Simplify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br>
                  <a:rPr lang="en-GB" sz="2400" dirty="0"/>
                </a:br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144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br>
                  <a:rPr lang="en-GB" sz="2400" dirty="0">
                    <a:ea typeface="Cambria Math" panose="02040503050406030204" pitchFamily="18" charset="0"/>
                  </a:rPr>
                </a:br>
                <a:endParaRPr lang="en-GB" sz="2400" dirty="0">
                  <a:ea typeface="Cambria Math" panose="02040503050406030204" pitchFamily="18" charset="0"/>
                </a:endParaRPr>
              </a:p>
              <a:p>
                <a:endParaRPr lang="en-GB" sz="2400" dirty="0">
                  <a:ea typeface="Cambria Math" panose="02040503050406030204" pitchFamily="18" charset="0"/>
                </a:endParaRPr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132" y="628407"/>
                <a:ext cx="3483429" cy="5418086"/>
              </a:xfrm>
              <a:prstGeom prst="rect">
                <a:avLst/>
              </a:prstGeom>
              <a:blipFill rotWithShape="0">
                <a:blip r:embed="rId3"/>
                <a:stretch>
                  <a:fillRect l="-2802" t="-225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628" y="134921"/>
                <a:ext cx="3889829" cy="5418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1) Simplify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br>
                  <a:rPr lang="en-GB" sz="2400" dirty="0"/>
                </a:br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96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br>
                  <a:rPr lang="en-GB" sz="2400" dirty="0">
                    <a:ea typeface="Cambria Math" panose="02040503050406030204" pitchFamily="18" charset="0"/>
                  </a:rPr>
                </a:br>
                <a:endParaRPr lang="en-GB" sz="2400" dirty="0">
                  <a:ea typeface="Cambria Math" panose="02040503050406030204" pitchFamily="18" charset="0"/>
                </a:endParaRPr>
              </a:p>
              <a:p>
                <a:endParaRPr lang="en-GB" sz="2400" dirty="0">
                  <a:ea typeface="Cambria Math" panose="02040503050406030204" pitchFamily="18" charset="0"/>
                </a:endParaRPr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" y="134921"/>
                <a:ext cx="3889829" cy="5418599"/>
              </a:xfrm>
              <a:prstGeom prst="rect">
                <a:avLst/>
              </a:prstGeom>
              <a:blipFill rotWithShape="0">
                <a:blip r:embed="rId2"/>
                <a:stretch>
                  <a:fillRect l="-2347" t="-225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93771" y="134921"/>
                <a:ext cx="3483429" cy="5417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2) Simplify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br>
                  <a:rPr lang="en-GB" sz="2400" dirty="0"/>
                </a:br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27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br>
                  <a:rPr lang="en-GB" sz="2400" dirty="0">
                    <a:ea typeface="Cambria Math" panose="02040503050406030204" pitchFamily="18" charset="0"/>
                  </a:rPr>
                </a:br>
                <a:endParaRPr lang="en-GB" sz="2400" dirty="0">
                  <a:ea typeface="Cambria Math" panose="02040503050406030204" pitchFamily="18" charset="0"/>
                </a:endParaRPr>
              </a:p>
              <a:p>
                <a:endParaRPr lang="en-GB" sz="2400" dirty="0">
                  <a:ea typeface="Cambria Math" panose="02040503050406030204" pitchFamily="18" charset="0"/>
                </a:endParaRPr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1" y="134921"/>
                <a:ext cx="3483429" cy="5417958"/>
              </a:xfrm>
              <a:prstGeom prst="rect">
                <a:avLst/>
              </a:prstGeom>
              <a:blipFill rotWithShape="0">
                <a:blip r:embed="rId3"/>
                <a:stretch>
                  <a:fillRect l="-2802" t="-225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28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628" y="134921"/>
                <a:ext cx="4071640" cy="5279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3) Simplify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br>
                  <a:rPr lang="en-GB" sz="2400" dirty="0"/>
                </a:br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e>
                        </m:rad>
                      </m:den>
                    </m:f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br>
                  <a:rPr lang="en-GB" sz="2400" dirty="0">
                    <a:ea typeface="Cambria Math" panose="02040503050406030204" pitchFamily="18" charset="0"/>
                  </a:rPr>
                </a:br>
                <a:endParaRPr lang="en-GB" sz="2400" dirty="0">
                  <a:ea typeface="Cambria Math" panose="02040503050406030204" pitchFamily="18" charset="0"/>
                </a:endParaRPr>
              </a:p>
              <a:p>
                <a:endParaRPr lang="en-GB" sz="2400" dirty="0">
                  <a:ea typeface="Cambria Math" panose="02040503050406030204" pitchFamily="18" charset="0"/>
                </a:endParaRPr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" y="134921"/>
                <a:ext cx="4071640" cy="5279394"/>
              </a:xfrm>
              <a:prstGeom prst="rect">
                <a:avLst/>
              </a:prstGeom>
              <a:blipFill rotWithShape="0">
                <a:blip r:embed="rId2"/>
                <a:stretch>
                  <a:fillRect l="-2246" t="-231" b="-1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93771" y="134921"/>
                <a:ext cx="3955143" cy="5263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ea typeface="Cambria Math" panose="02040503050406030204" pitchFamily="18" charset="0"/>
                  </a:rPr>
                  <a:t>4) Simplify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br>
                  <a:rPr lang="en-GB" sz="2400" dirty="0"/>
                </a:br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50</m:t>
                            </m:r>
                          </m:e>
                        </m:rad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br>
                  <a:rPr lang="en-GB" sz="2400" dirty="0"/>
                </a:br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br>
                  <a:rPr lang="en-GB" sz="2400" dirty="0">
                    <a:ea typeface="Cambria Math" panose="02040503050406030204" pitchFamily="18" charset="0"/>
                  </a:rPr>
                </a:br>
                <a:endParaRPr lang="en-GB" sz="2400" dirty="0">
                  <a:ea typeface="Cambria Math" panose="02040503050406030204" pitchFamily="18" charset="0"/>
                </a:endParaRPr>
              </a:p>
              <a:p>
                <a:endParaRPr lang="en-GB" sz="2400" dirty="0">
                  <a:ea typeface="Cambria Math" panose="02040503050406030204" pitchFamily="18" charset="0"/>
                </a:endParaRPr>
              </a:p>
              <a:p>
                <a:r>
                  <a:rPr lang="en-GB" sz="2400" dirty="0"/>
                  <a:t>Evaluate		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rad>
                      <m:radPr>
                        <m:degHide m:val="on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1" y="134921"/>
                <a:ext cx="3955143" cy="5263300"/>
              </a:xfrm>
              <a:prstGeom prst="rect">
                <a:avLst/>
              </a:prstGeom>
              <a:blipFill rotWithShape="0">
                <a:blip r:embed="rId3"/>
                <a:stretch>
                  <a:fillRect l="-2469" t="-231" b="-21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67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627" y="134921"/>
                <a:ext cx="4267391" cy="5418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1) Simplify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48</m:t>
                        </m:r>
                      </m:e>
                    </m:rad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e>
                    </m:rad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br>
                  <a:rPr lang="en-GB" sz="2400" dirty="0">
                    <a:solidFill>
                      <a:srgbClr val="FF0000"/>
                    </a:solidFill>
                  </a:rPr>
                </a:br>
                <a:r>
                  <a:rPr lang="en-GB" sz="2400" dirty="0">
                    <a:solidFill>
                      <a:srgbClr val="FF0000"/>
                    </a:solidFill>
                  </a:rPr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96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b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rad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7" y="134921"/>
                <a:ext cx="4267391" cy="5418599"/>
              </a:xfrm>
              <a:prstGeom prst="rect">
                <a:avLst/>
              </a:prstGeom>
              <a:blipFill rotWithShape="0">
                <a:blip r:embed="rId2"/>
                <a:stretch>
                  <a:fillRect l="-2143" t="-225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93771" y="134921"/>
                <a:ext cx="4550229" cy="5417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2) Simplify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e>
                    </m:rad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br>
                  <a:rPr lang="en-GB" sz="2400" dirty="0">
                    <a:solidFill>
                      <a:srgbClr val="FF0000"/>
                    </a:solidFill>
                  </a:rPr>
                </a:br>
                <a:r>
                  <a:rPr lang="en-GB" sz="2400" dirty="0">
                    <a:solidFill>
                      <a:srgbClr val="FF0000"/>
                    </a:solidFill>
                  </a:rPr>
                  <a:t>Evaluate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27</m:t>
                            </m:r>
                          </m:num>
                          <m:den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b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1" y="134921"/>
                <a:ext cx="4550229" cy="5417702"/>
              </a:xfrm>
              <a:prstGeom prst="rect">
                <a:avLst/>
              </a:prstGeom>
              <a:blipFill rotWithShape="0">
                <a:blip r:embed="rId3"/>
                <a:stretch>
                  <a:fillRect l="-2145" t="-225" b="-15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9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0628" y="134921"/>
                <a:ext cx="4071640" cy="528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3) Simplify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2=12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br>
                  <a:rPr lang="en-GB" sz="2400" dirty="0">
                    <a:solidFill>
                      <a:srgbClr val="FF0000"/>
                    </a:solidFill>
                  </a:rPr>
                </a:br>
                <a:r>
                  <a:rPr lang="en-GB" sz="2400" dirty="0">
                    <a:solidFill>
                      <a:srgbClr val="FF0000"/>
                    </a:solidFill>
                  </a:rPr>
                  <a:t>Evaluate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e>
                        </m:rad>
                      </m:den>
                    </m:f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</m:rad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b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45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" y="134921"/>
                <a:ext cx="4071640" cy="5289461"/>
              </a:xfrm>
              <a:prstGeom prst="rect">
                <a:avLst/>
              </a:prstGeom>
              <a:blipFill rotWithShape="0">
                <a:blip r:embed="rId2"/>
                <a:stretch>
                  <a:fillRect l="-2246" t="-230" b="-17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>
            <a:cxnSpLocks/>
          </p:cNvCxnSpPr>
          <p:nvPr/>
        </p:nvCxnSpPr>
        <p:spPr>
          <a:xfrm>
            <a:off x="4209336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09337" y="134921"/>
                <a:ext cx="4934664" cy="529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4) Simplify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		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=150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br>
                  <a:rPr lang="en-GB" sz="2400" dirty="0">
                    <a:solidFill>
                      <a:srgbClr val="FF0000"/>
                    </a:solidFill>
                  </a:rPr>
                </a:br>
                <a:r>
                  <a:rPr lang="en-GB" sz="2400" dirty="0">
                    <a:solidFill>
                      <a:srgbClr val="FF0000"/>
                    </a:solidFill>
                  </a:rPr>
                  <a:t>Evaluate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50</m:t>
                            </m:r>
                          </m:e>
                        </m:rad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=7.5</m:t>
                    </m:r>
                  </m:oMath>
                </a14:m>
                <a:br>
                  <a:rPr lang="en-GB" sz="2400" dirty="0">
                    <a:solidFill>
                      <a:srgbClr val="FF0000"/>
                    </a:solidFill>
                  </a:rPr>
                </a:b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GB" sz="2400" dirty="0">
                  <a:solidFill>
                    <a:srgbClr val="FF0000"/>
                  </a:solidFill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+15</m:t>
                    </m:r>
                  </m:oMath>
                </a14:m>
                <a:b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</a:br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Evaluate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ad>
                      <m:radPr>
                        <m:degHide m:val="on"/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337" y="134921"/>
                <a:ext cx="4934664" cy="5290936"/>
              </a:xfrm>
              <a:prstGeom prst="rect">
                <a:avLst/>
              </a:prstGeom>
              <a:blipFill rotWithShape="0">
                <a:blip r:embed="rId3"/>
                <a:stretch>
                  <a:fillRect l="-1978" t="-230" b="-17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310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415</Words>
  <Application>Microsoft Office PowerPoint</Application>
  <PresentationFormat>On-screen Show (4:3)</PresentationFormat>
  <Paragraphs>101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Surds:  Mixed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105</cp:revision>
  <dcterms:created xsi:type="dcterms:W3CDTF">2018-01-26T08:52:52Z</dcterms:created>
  <dcterms:modified xsi:type="dcterms:W3CDTF">2021-02-01T12:45:12Z</dcterms:modified>
</cp:coreProperties>
</file>