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12" r:id="rId4"/>
    <p:sldId id="31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626" y="179977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Ratio: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Unitary ratio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C64243-004A-4CCF-A9DE-1B21D2A0192C}"/>
              </a:ext>
            </a:extLst>
          </p:cNvPr>
          <p:cNvSpPr/>
          <p:nvPr/>
        </p:nvSpPr>
        <p:spPr>
          <a:xfrm>
            <a:off x="2167490" y="3676810"/>
            <a:ext cx="48090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Convert to Unitary Ratio</a:t>
            </a:r>
          </a:p>
          <a:p>
            <a:pPr algn="ctr"/>
            <a:r>
              <a:rPr lang="en-GB" sz="2400" dirty="0">
                <a:solidFill>
                  <a:schemeClr val="bg1"/>
                </a:solidFill>
              </a:rPr>
              <a:t>4 : 5</a:t>
            </a:r>
          </a:p>
          <a:p>
            <a:pPr algn="ctr"/>
            <a:endParaRPr lang="en-GB" sz="2400" dirty="0">
              <a:solidFill>
                <a:schemeClr val="bg1"/>
              </a:solidFill>
            </a:endParaRPr>
          </a:p>
          <a:p>
            <a:pPr algn="ctr"/>
            <a:r>
              <a:rPr lang="en-GB" sz="2400" dirty="0">
                <a:solidFill>
                  <a:schemeClr val="bg1"/>
                </a:solidFill>
              </a:rPr>
              <a:t>4.5 : 5</a:t>
            </a:r>
          </a:p>
          <a:p>
            <a:pPr algn="ctr"/>
            <a:endParaRPr lang="en-GB" sz="2400" dirty="0">
              <a:solidFill>
                <a:schemeClr val="bg1"/>
              </a:solidFill>
            </a:endParaRPr>
          </a:p>
          <a:p>
            <a:pPr algn="ctr"/>
            <a:r>
              <a:rPr lang="en-GB" sz="2400" dirty="0">
                <a:solidFill>
                  <a:schemeClr val="bg1"/>
                </a:solidFill>
              </a:rPr>
              <a:t>32 : 24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9836" y="1005594"/>
            <a:ext cx="25234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Convert to a Unitary Ratio </a:t>
            </a:r>
          </a:p>
          <a:p>
            <a:r>
              <a:rPr lang="en-GB" sz="2000" dirty="0"/>
              <a:t>         9 : 12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B342AB-3053-4687-B889-FD315DB01407}"/>
              </a:ext>
            </a:extLst>
          </p:cNvPr>
          <p:cNvSpPr txBox="1"/>
          <p:nvPr/>
        </p:nvSpPr>
        <p:spPr>
          <a:xfrm>
            <a:off x="5282045" y="1005594"/>
            <a:ext cx="25234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Convert to a Unitary Ratio</a:t>
            </a:r>
          </a:p>
          <a:p>
            <a:r>
              <a:rPr lang="en-GB" sz="2000" dirty="0"/>
              <a:t>         9 : 15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8821D9-3ECB-48E4-88F4-5E1E95703CFE}"/>
              </a:ext>
            </a:extLst>
          </p:cNvPr>
          <p:cNvSpPr txBox="1"/>
          <p:nvPr/>
        </p:nvSpPr>
        <p:spPr>
          <a:xfrm rot="16200000">
            <a:off x="8063095" y="5777095"/>
            <a:ext cx="1792478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@MrLadellStuart</a:t>
            </a:r>
          </a:p>
        </p:txBody>
      </p: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C7807C-4AD8-48FC-BC4F-3E76C1779283}"/>
              </a:ext>
            </a:extLst>
          </p:cNvPr>
          <p:cNvSpPr/>
          <p:nvPr/>
        </p:nvSpPr>
        <p:spPr>
          <a:xfrm>
            <a:off x="267394" y="189566"/>
            <a:ext cx="4572000" cy="65248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200" dirty="0"/>
              <a:t>10 : 16</a:t>
            </a:r>
          </a:p>
          <a:p>
            <a:endParaRPr lang="en-GB" sz="2200" dirty="0"/>
          </a:p>
          <a:p>
            <a:r>
              <a:rPr lang="en-GB" sz="2200" dirty="0"/>
              <a:t>16 : 10</a:t>
            </a:r>
          </a:p>
          <a:p>
            <a:endParaRPr lang="en-GB" sz="2200" dirty="0"/>
          </a:p>
          <a:p>
            <a:r>
              <a:rPr lang="en-GB" sz="2200" dirty="0"/>
              <a:t>8 : 10</a:t>
            </a:r>
          </a:p>
          <a:p>
            <a:endParaRPr lang="en-GB" sz="2200" dirty="0"/>
          </a:p>
          <a:p>
            <a:r>
              <a:rPr lang="en-GB" sz="2200" dirty="0"/>
              <a:t>4 : 5</a:t>
            </a:r>
          </a:p>
          <a:p>
            <a:endParaRPr lang="en-GB" sz="2200" dirty="0"/>
          </a:p>
          <a:p>
            <a:r>
              <a:rPr lang="en-GB" sz="2200" dirty="0"/>
              <a:t>4.5 : 5</a:t>
            </a:r>
          </a:p>
          <a:p>
            <a:endParaRPr lang="en-GB" sz="2200" dirty="0"/>
          </a:p>
          <a:p>
            <a:r>
              <a:rPr lang="en-GB" sz="2200" dirty="0"/>
              <a:t>32 : 24</a:t>
            </a:r>
          </a:p>
          <a:p>
            <a:endParaRPr lang="en-GB" sz="2200" dirty="0"/>
          </a:p>
          <a:p>
            <a:r>
              <a:rPr lang="en-GB" sz="2200" dirty="0"/>
              <a:t>32 : 48</a:t>
            </a:r>
          </a:p>
          <a:p>
            <a:endParaRPr lang="en-GB" sz="2200" dirty="0"/>
          </a:p>
          <a:p>
            <a:r>
              <a:rPr lang="en-GB" sz="2200" dirty="0"/>
              <a:t>64 : 96</a:t>
            </a:r>
          </a:p>
          <a:p>
            <a:endParaRPr lang="en-GB" sz="2200" dirty="0"/>
          </a:p>
          <a:p>
            <a:r>
              <a:rPr lang="en-GB" sz="2200" dirty="0"/>
              <a:t>64 : 96 : 20</a:t>
            </a:r>
          </a:p>
          <a:p>
            <a:endParaRPr lang="en-GB" sz="2200" dirty="0"/>
          </a:p>
          <a:p>
            <a:r>
              <a:rPr lang="en-GB" sz="2200" dirty="0"/>
              <a:t>128 : 96 : 40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227FCB-F9D5-4AEF-B209-BE383B2A15E6}"/>
              </a:ext>
            </a:extLst>
          </p:cNvPr>
          <p:cNvSpPr txBox="1"/>
          <p:nvPr/>
        </p:nvSpPr>
        <p:spPr>
          <a:xfrm rot="16200000">
            <a:off x="8063095" y="5777095"/>
            <a:ext cx="1792478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@MrLadellStuart</a:t>
            </a:r>
          </a:p>
        </p:txBody>
      </p:sp>
    </p:spTree>
    <p:extLst>
      <p:ext uri="{BB962C8B-B14F-4D97-AF65-F5344CB8AC3E}">
        <p14:creationId xmlns:p14="http://schemas.microsoft.com/office/powerpoint/2010/main" val="77338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E309945-A9FB-42C7-98CD-598EA170006D}"/>
              </a:ext>
            </a:extLst>
          </p:cNvPr>
          <p:cNvSpPr/>
          <p:nvPr/>
        </p:nvSpPr>
        <p:spPr>
          <a:xfrm>
            <a:off x="5140881" y="166568"/>
            <a:ext cx="299039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solidFill>
                  <a:srgbClr val="FF0000"/>
                </a:solidFill>
              </a:rPr>
              <a:t>1 : 1.6</a:t>
            </a:r>
          </a:p>
          <a:p>
            <a:endParaRPr lang="en-GB" sz="2200" dirty="0">
              <a:solidFill>
                <a:srgbClr val="FF0000"/>
              </a:solidFill>
            </a:endParaRPr>
          </a:p>
          <a:p>
            <a:r>
              <a:rPr lang="en-GB" sz="2200" dirty="0">
                <a:solidFill>
                  <a:srgbClr val="FF0000"/>
                </a:solidFill>
              </a:rPr>
              <a:t>1 : 0.625</a:t>
            </a:r>
          </a:p>
          <a:p>
            <a:endParaRPr lang="en-GB" sz="2200" dirty="0">
              <a:solidFill>
                <a:srgbClr val="FF0000"/>
              </a:solidFill>
            </a:endParaRPr>
          </a:p>
          <a:p>
            <a:r>
              <a:rPr lang="en-GB" sz="2200" dirty="0">
                <a:solidFill>
                  <a:srgbClr val="FF0000"/>
                </a:solidFill>
              </a:rPr>
              <a:t>1 : 1.25</a:t>
            </a:r>
          </a:p>
          <a:p>
            <a:endParaRPr lang="en-GB" sz="2200" dirty="0">
              <a:solidFill>
                <a:srgbClr val="FF0000"/>
              </a:solidFill>
            </a:endParaRPr>
          </a:p>
          <a:p>
            <a:r>
              <a:rPr lang="en-GB" sz="2200" dirty="0">
                <a:solidFill>
                  <a:srgbClr val="FF0000"/>
                </a:solidFill>
              </a:rPr>
              <a:t>1 : 1.25</a:t>
            </a:r>
          </a:p>
          <a:p>
            <a:endParaRPr lang="en-GB" sz="2200" dirty="0">
              <a:solidFill>
                <a:srgbClr val="FF0000"/>
              </a:solidFill>
            </a:endParaRPr>
          </a:p>
          <a:p>
            <a:r>
              <a:rPr lang="en-GB" sz="2200" dirty="0">
                <a:solidFill>
                  <a:srgbClr val="FF0000"/>
                </a:solidFill>
              </a:rPr>
              <a:t>1 : 1.111…</a:t>
            </a:r>
          </a:p>
          <a:p>
            <a:endParaRPr lang="en-GB" sz="2200" dirty="0">
              <a:solidFill>
                <a:srgbClr val="FF0000"/>
              </a:solidFill>
            </a:endParaRPr>
          </a:p>
          <a:p>
            <a:r>
              <a:rPr lang="en-GB" sz="2200" dirty="0">
                <a:solidFill>
                  <a:srgbClr val="FF0000"/>
                </a:solidFill>
              </a:rPr>
              <a:t>1 : 0.75</a:t>
            </a:r>
          </a:p>
          <a:p>
            <a:endParaRPr lang="en-GB" sz="2200" dirty="0">
              <a:solidFill>
                <a:srgbClr val="FF0000"/>
              </a:solidFill>
            </a:endParaRPr>
          </a:p>
          <a:p>
            <a:r>
              <a:rPr lang="en-GB" sz="2200" dirty="0">
                <a:solidFill>
                  <a:srgbClr val="FF0000"/>
                </a:solidFill>
              </a:rPr>
              <a:t>1 : 1.5</a:t>
            </a:r>
          </a:p>
          <a:p>
            <a:endParaRPr lang="en-GB" sz="2200" dirty="0">
              <a:solidFill>
                <a:srgbClr val="FF0000"/>
              </a:solidFill>
            </a:endParaRPr>
          </a:p>
          <a:p>
            <a:r>
              <a:rPr lang="en-GB" sz="2200" dirty="0">
                <a:solidFill>
                  <a:srgbClr val="FF0000"/>
                </a:solidFill>
              </a:rPr>
              <a:t>1 : 1.5</a:t>
            </a:r>
          </a:p>
          <a:p>
            <a:endParaRPr lang="en-GB" sz="2200" dirty="0">
              <a:solidFill>
                <a:srgbClr val="FF0000"/>
              </a:solidFill>
            </a:endParaRPr>
          </a:p>
          <a:p>
            <a:r>
              <a:rPr lang="en-GB" sz="2200" dirty="0">
                <a:solidFill>
                  <a:srgbClr val="FF0000"/>
                </a:solidFill>
              </a:rPr>
              <a:t>1 : 1.5 : 0.3125</a:t>
            </a:r>
          </a:p>
          <a:p>
            <a:endParaRPr lang="en-GB" sz="2200" dirty="0">
              <a:solidFill>
                <a:srgbClr val="FF0000"/>
              </a:solidFill>
            </a:endParaRPr>
          </a:p>
          <a:p>
            <a:r>
              <a:rPr lang="en-GB" sz="2200" dirty="0">
                <a:solidFill>
                  <a:srgbClr val="FF0000"/>
                </a:solidFill>
              </a:rPr>
              <a:t>1 : 0.75 : 0.3125</a:t>
            </a:r>
          </a:p>
          <a:p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2F8D52-B5AA-420E-BB2B-5B6A29792B63}"/>
              </a:ext>
            </a:extLst>
          </p:cNvPr>
          <p:cNvSpPr/>
          <p:nvPr/>
        </p:nvSpPr>
        <p:spPr>
          <a:xfrm>
            <a:off x="267394" y="189566"/>
            <a:ext cx="4572000" cy="65248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200" dirty="0"/>
              <a:t>10 : 16</a:t>
            </a:r>
          </a:p>
          <a:p>
            <a:endParaRPr lang="en-GB" sz="2200" dirty="0"/>
          </a:p>
          <a:p>
            <a:r>
              <a:rPr lang="en-GB" sz="2200" dirty="0"/>
              <a:t>16 : 10</a:t>
            </a:r>
          </a:p>
          <a:p>
            <a:endParaRPr lang="en-GB" sz="2200" dirty="0"/>
          </a:p>
          <a:p>
            <a:r>
              <a:rPr lang="en-GB" sz="2200" dirty="0"/>
              <a:t>8 : 10</a:t>
            </a:r>
          </a:p>
          <a:p>
            <a:endParaRPr lang="en-GB" sz="2200" dirty="0"/>
          </a:p>
          <a:p>
            <a:r>
              <a:rPr lang="en-GB" sz="2200" dirty="0"/>
              <a:t>4 : 5</a:t>
            </a:r>
          </a:p>
          <a:p>
            <a:endParaRPr lang="en-GB" sz="2200" dirty="0"/>
          </a:p>
          <a:p>
            <a:r>
              <a:rPr lang="en-GB" sz="2200" dirty="0"/>
              <a:t>4.5 : 5</a:t>
            </a:r>
          </a:p>
          <a:p>
            <a:endParaRPr lang="en-GB" sz="2200" dirty="0"/>
          </a:p>
          <a:p>
            <a:r>
              <a:rPr lang="en-GB" sz="2200" dirty="0"/>
              <a:t>32 : 24</a:t>
            </a:r>
          </a:p>
          <a:p>
            <a:endParaRPr lang="en-GB" sz="2200" dirty="0"/>
          </a:p>
          <a:p>
            <a:r>
              <a:rPr lang="en-GB" sz="2200" dirty="0"/>
              <a:t>32 : 48</a:t>
            </a:r>
          </a:p>
          <a:p>
            <a:endParaRPr lang="en-GB" sz="2200" dirty="0"/>
          </a:p>
          <a:p>
            <a:r>
              <a:rPr lang="en-GB" sz="2200" dirty="0"/>
              <a:t>64 : 96</a:t>
            </a:r>
          </a:p>
          <a:p>
            <a:endParaRPr lang="en-GB" sz="2200" dirty="0"/>
          </a:p>
          <a:p>
            <a:r>
              <a:rPr lang="en-GB" sz="2200" dirty="0"/>
              <a:t>64 : 96 : 20</a:t>
            </a:r>
          </a:p>
          <a:p>
            <a:endParaRPr lang="en-GB" sz="2200" dirty="0"/>
          </a:p>
          <a:p>
            <a:r>
              <a:rPr lang="en-GB" sz="2200" dirty="0"/>
              <a:t>128 : 96 : 40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DF9D32-762E-4E8F-8FA7-3C73D9AE50E8}"/>
              </a:ext>
            </a:extLst>
          </p:cNvPr>
          <p:cNvSpPr txBox="1"/>
          <p:nvPr/>
        </p:nvSpPr>
        <p:spPr>
          <a:xfrm rot="16200000">
            <a:off x="8063095" y="5777095"/>
            <a:ext cx="1792478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@MrLadellStuart</a:t>
            </a:r>
          </a:p>
        </p:txBody>
      </p:sp>
    </p:spTree>
    <p:extLst>
      <p:ext uri="{BB962C8B-B14F-4D97-AF65-F5344CB8AC3E}">
        <p14:creationId xmlns:p14="http://schemas.microsoft.com/office/powerpoint/2010/main" val="713225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1838</TotalTime>
  <Words>160</Words>
  <Application>Microsoft Office PowerPoint</Application>
  <PresentationFormat>On-screen Show (4:3)</PresentationFormat>
  <Paragraphs>80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Ratio: Unitary ratio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103</cp:revision>
  <dcterms:created xsi:type="dcterms:W3CDTF">2018-01-26T08:52:52Z</dcterms:created>
  <dcterms:modified xsi:type="dcterms:W3CDTF">2021-02-01T11:54:15Z</dcterms:modified>
</cp:coreProperties>
</file>