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104" d="100"/>
          <a:sy n="104" d="100"/>
        </p:scale>
        <p:origin x="186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Using Product </a:t>
            </a:r>
            <a:r>
              <a:rPr lang="en-GB" sz="4400" b="1" dirty="0" smtClean="0">
                <a:solidFill>
                  <a:schemeClr val="bg1"/>
                </a:solidFill>
              </a:rPr>
              <a:t>of Prime Factors</a:t>
            </a:r>
            <a:endParaRPr lang="en-GB" sz="4400" b="1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=""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=""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=""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=""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=""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2802589" y="4158982"/>
                <a:ext cx="3551165" cy="4406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𝟒𝟐𝟎</m:t>
                          </m:r>
                          <m:r>
                            <a:rPr lang="en-GB" sz="2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 </m:t>
                          </m:r>
                          <m:r>
                            <a:rPr lang="en-GB" sz="2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GB" sz="2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28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8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GB" sz="28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8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en-GB" sz="28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8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GB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2589" y="4158982"/>
                <a:ext cx="3551165" cy="44063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="" xmlns:a16="http://schemas.microsoft.com/office/drawing/2014/main" id="{11EF4503-BE2A-426D-845B-C49D6835B979}"/>
                  </a:ext>
                </a:extLst>
              </p:cNvPr>
              <p:cNvSpPr txBox="1"/>
              <p:nvPr/>
            </p:nvSpPr>
            <p:spPr>
              <a:xfrm>
                <a:off x="2575484" y="4719352"/>
                <a:ext cx="161781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𝟒𝟐𝟎𝟎</m:t>
                      </m:r>
                      <m:r>
                        <a:rPr kumimoji="0" lang="en-GB" sz="28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0" lang="en-GB" sz="28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?</m:t>
                      </m:r>
                      <m:r>
                        <a:rPr kumimoji="0" lang="en-GB" sz="28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kumimoji="0" lang="en-GB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1EF4503-BE2A-426D-845B-C49D6835B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5484" y="4719352"/>
                <a:ext cx="1617815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misslaceymaths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10836" y="616379"/>
                <a:ext cx="418394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84= </m:t>
                          </m:r>
                          <m:r>
                            <a:rPr lang="en-GB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×3×7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836" y="616379"/>
                <a:ext cx="4183940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ontent Placeholder 2"/>
          <p:cNvSpPr txBox="1">
            <a:spLocks/>
          </p:cNvSpPr>
          <p:nvPr/>
        </p:nvSpPr>
        <p:spPr>
          <a:xfrm>
            <a:off x="131326" y="1329382"/>
            <a:ext cx="4008458" cy="11114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800" dirty="0" smtClean="0"/>
              <a:t>How is 840 written as its product of prime factors?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501263" y="616379"/>
                <a:ext cx="453190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84= </m:t>
                          </m:r>
                          <m:r>
                            <a:rPr lang="en-GB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×3×7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1263" y="616379"/>
                <a:ext cx="4531901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ontent Placeholder 2"/>
          <p:cNvSpPr txBox="1">
            <a:spLocks/>
          </p:cNvSpPr>
          <p:nvPr/>
        </p:nvSpPr>
        <p:spPr>
          <a:xfrm>
            <a:off x="4656255" y="1329382"/>
            <a:ext cx="4008458" cy="11114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800" dirty="0" smtClean="0"/>
              <a:t>How is 504 written as its product of prime factors?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misslaceymaths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8697"/>
            <a:ext cx="9144000" cy="5406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misslaceymaths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3913"/>
            <a:ext cx="9144000" cy="5394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424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49</Words>
  <Application>Microsoft Office PowerPoint</Application>
  <PresentationFormat>On-screen Show (4:3)</PresentationFormat>
  <Paragraphs>19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Using Product of Prime Factors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darcie lacey</cp:lastModifiedBy>
  <cp:revision>110</cp:revision>
  <dcterms:created xsi:type="dcterms:W3CDTF">2018-01-26T08:52:52Z</dcterms:created>
  <dcterms:modified xsi:type="dcterms:W3CDTF">2021-02-02T13:57:20Z</dcterms:modified>
</cp:coreProperties>
</file>