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60" r:id="rId4"/>
    <p:sldId id="261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FF"/>
    <a:srgbClr val="E6E6E6"/>
    <a:srgbClr val="2E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34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CD828-AAFC-4A3B-A2F7-711105D6C4D6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C5B57-FE92-46BB-924E-FE14577BB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4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7555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63B8-6AB4-418A-95B9-E28B5A06C2A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64BB-8CDA-4BAF-8DBD-00BAB61CC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3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63B8-6AB4-418A-95B9-E28B5A06C2A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64BB-8CDA-4BAF-8DBD-00BAB61CC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91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63B8-6AB4-418A-95B9-E28B5A06C2A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64BB-8CDA-4BAF-8DBD-00BAB61CC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09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63B8-6AB4-418A-95B9-E28B5A06C2A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64BB-8CDA-4BAF-8DBD-00BAB61CC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88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63B8-6AB4-418A-95B9-E28B5A06C2A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64BB-8CDA-4BAF-8DBD-00BAB61CC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71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63B8-6AB4-418A-95B9-E28B5A06C2A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64BB-8CDA-4BAF-8DBD-00BAB61CC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4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63B8-6AB4-418A-95B9-E28B5A06C2A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64BB-8CDA-4BAF-8DBD-00BAB61CC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43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63B8-6AB4-418A-95B9-E28B5A06C2A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64BB-8CDA-4BAF-8DBD-00BAB61CC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6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63B8-6AB4-418A-95B9-E28B5A06C2A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64BB-8CDA-4BAF-8DBD-00BAB61CC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35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63B8-6AB4-418A-95B9-E28B5A06C2A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64BB-8CDA-4BAF-8DBD-00BAB61CC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82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63B8-6AB4-418A-95B9-E28B5A06C2A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64BB-8CDA-4BAF-8DBD-00BAB61CC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52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563B8-6AB4-418A-95B9-E28B5A06C2A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164BB-8CDA-4BAF-8DBD-00BAB61CC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5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865" y="139976"/>
            <a:ext cx="6638269" cy="104268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Bearings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996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3035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5236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528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31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Practice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742884" y="4352744"/>
            <a:ext cx="1605269" cy="1876578"/>
            <a:chOff x="339706" y="649722"/>
            <a:chExt cx="1605269" cy="1876578"/>
          </a:xfrm>
        </p:grpSpPr>
        <p:grpSp>
          <p:nvGrpSpPr>
            <p:cNvPr id="24" name="Group 23"/>
            <p:cNvGrpSpPr/>
            <p:nvPr/>
          </p:nvGrpSpPr>
          <p:grpSpPr>
            <a:xfrm>
              <a:off x="609647" y="649722"/>
              <a:ext cx="1335328" cy="1591024"/>
              <a:chOff x="3989848" y="492769"/>
              <a:chExt cx="1335328" cy="159102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4249556" y="821332"/>
                <a:ext cx="8562" cy="1005172"/>
              </a:xfrm>
              <a:prstGeom prst="line">
                <a:avLst/>
              </a:prstGeom>
              <a:ln w="38100">
                <a:solidFill>
                  <a:schemeClr val="bg1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4078683" y="492769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N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 flipV="1">
                <a:off x="4268183" y="1160020"/>
                <a:ext cx="732418" cy="649479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3989848" y="1714461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A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010666" y="954586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B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25" name="Pie 24"/>
            <p:cNvSpPr/>
            <p:nvPr/>
          </p:nvSpPr>
          <p:spPr>
            <a:xfrm>
              <a:off x="339706" y="1446300"/>
              <a:ext cx="1080000" cy="1080000"/>
            </a:xfrm>
            <a:prstGeom prst="pie">
              <a:avLst>
                <a:gd name="adj1" fmla="val 16158199"/>
                <a:gd name="adj2" fmla="val 19113198"/>
              </a:avLst>
            </a:prstGeom>
            <a:noFill/>
            <a:ln w="19050" cap="rnd">
              <a:solidFill>
                <a:schemeClr val="bg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55821" y="1100704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o</a:t>
              </a:r>
              <a:endParaRPr lang="en-GB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818145" y="3939647"/>
            <a:ext cx="2621410" cy="2275309"/>
            <a:chOff x="2099323" y="392544"/>
            <a:chExt cx="2621410" cy="2275309"/>
          </a:xfrm>
        </p:grpSpPr>
        <p:grpSp>
          <p:nvGrpSpPr>
            <p:cNvPr id="33" name="Group 32"/>
            <p:cNvGrpSpPr/>
            <p:nvPr/>
          </p:nvGrpSpPr>
          <p:grpSpPr>
            <a:xfrm>
              <a:off x="2368833" y="392544"/>
              <a:ext cx="2351900" cy="2004121"/>
              <a:chOff x="5618318" y="62667"/>
              <a:chExt cx="2351900" cy="2004121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flipH="1" flipV="1">
                <a:off x="5878026" y="804327"/>
                <a:ext cx="8562" cy="1005172"/>
              </a:xfrm>
              <a:prstGeom prst="line">
                <a:avLst/>
              </a:prstGeom>
              <a:ln w="381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5707153" y="475764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N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618318" y="1697456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A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 flipV="1">
                <a:off x="5873071" y="218124"/>
                <a:ext cx="1782637" cy="1582139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7655708" y="6266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B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34" name="Pie 33"/>
            <p:cNvSpPr/>
            <p:nvPr/>
          </p:nvSpPr>
          <p:spPr>
            <a:xfrm>
              <a:off x="2099323" y="1587853"/>
              <a:ext cx="1080000" cy="1080000"/>
            </a:xfrm>
            <a:prstGeom prst="pie">
              <a:avLst>
                <a:gd name="adj1" fmla="val 16158199"/>
                <a:gd name="adj2" fmla="val 19113198"/>
              </a:avLst>
            </a:prstGeom>
            <a:noFill/>
            <a:ln w="19050" cap="rnd">
              <a:solidFill>
                <a:schemeClr val="bg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736583" y="1265212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o</a:t>
              </a:r>
              <a:endParaRPr lang="en-GB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0201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Straight Connector 88"/>
          <p:cNvCxnSpPr/>
          <p:nvPr/>
        </p:nvCxnSpPr>
        <p:spPr>
          <a:xfrm>
            <a:off x="8324724" y="2833164"/>
            <a:ext cx="39683" cy="3264195"/>
          </a:xfrm>
          <a:prstGeom prst="line">
            <a:avLst/>
          </a:prstGeom>
          <a:ln w="38100">
            <a:gradFill flip="none" rotWithShape="1">
              <a:gsLst>
                <a:gs pos="50000">
                  <a:schemeClr val="bg1"/>
                </a:gs>
                <a:gs pos="50000">
                  <a:srgbClr val="7030A0"/>
                </a:gs>
                <a:gs pos="100000">
                  <a:srgbClr val="7030A0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724246" y="1884585"/>
            <a:ext cx="39683" cy="3264195"/>
          </a:xfrm>
          <a:prstGeom prst="line">
            <a:avLst/>
          </a:prstGeom>
          <a:ln w="38100">
            <a:gradFill flip="none" rotWithShape="1">
              <a:gsLst>
                <a:gs pos="50000">
                  <a:schemeClr val="bg1"/>
                </a:gs>
                <a:gs pos="50000">
                  <a:srgbClr val="7030A0"/>
                </a:gs>
                <a:gs pos="100000">
                  <a:srgbClr val="7030A0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2019524" y="5099178"/>
            <a:ext cx="1204996" cy="33512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95349" y="1616149"/>
            <a:ext cx="39683" cy="3264195"/>
          </a:xfrm>
          <a:prstGeom prst="line">
            <a:avLst/>
          </a:prstGeom>
          <a:ln w="38100">
            <a:gradFill flip="none" rotWithShape="1">
              <a:gsLst>
                <a:gs pos="50000">
                  <a:schemeClr val="bg1"/>
                </a:gs>
                <a:gs pos="50000">
                  <a:srgbClr val="7030A0"/>
                </a:gs>
                <a:gs pos="100000">
                  <a:srgbClr val="7030A0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953000" y="0"/>
            <a:ext cx="0" cy="6876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-362712" y="728472"/>
            <a:ext cx="1080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999683" y="208751"/>
            <a:ext cx="974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My Turn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31756" y="211990"/>
            <a:ext cx="1142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Your Turn</a:t>
            </a:r>
            <a:endParaRPr lang="en-GB" dirty="0">
              <a:latin typeface="Trebuchet MS" panose="020B0603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67401" y="1925658"/>
            <a:ext cx="2069377" cy="1876578"/>
            <a:chOff x="339706" y="649722"/>
            <a:chExt cx="2069377" cy="1876578"/>
          </a:xfrm>
        </p:grpSpPr>
        <p:grpSp>
          <p:nvGrpSpPr>
            <p:cNvPr id="10" name="Group 9"/>
            <p:cNvGrpSpPr/>
            <p:nvPr/>
          </p:nvGrpSpPr>
          <p:grpSpPr>
            <a:xfrm>
              <a:off x="609647" y="649722"/>
              <a:ext cx="1799436" cy="1591024"/>
              <a:chOff x="3989848" y="492769"/>
              <a:chExt cx="1799436" cy="1591024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H="1" flipV="1">
                <a:off x="4249556" y="821332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078683" y="492769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N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flipV="1">
                <a:off x="4247193" y="1494219"/>
                <a:ext cx="1204996" cy="3351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3989848" y="1714461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474774" y="1276020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1" name="Pie 10"/>
            <p:cNvSpPr/>
            <p:nvPr/>
          </p:nvSpPr>
          <p:spPr>
            <a:xfrm>
              <a:off x="339706" y="1446300"/>
              <a:ext cx="1080000" cy="1080000"/>
            </a:xfrm>
            <a:prstGeom prst="pie">
              <a:avLst>
                <a:gd name="adj1" fmla="val 16158199"/>
                <a:gd name="adj2" fmla="val 20497693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48966" y="1119430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70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698361" y="898926"/>
            <a:ext cx="1536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Trebuchet MS" panose="020B0603020202020204" pitchFamily="34" charset="0"/>
              </a:rPr>
              <a:t>Find the bearing of B from A.</a:t>
            </a:r>
            <a:endParaRPr lang="en-GB" sz="1600" dirty="0">
              <a:latin typeface="Trebuchet MS" panose="020B0603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12640" y="238747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070</a:t>
            </a:r>
            <a:r>
              <a:rPr lang="en-GB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999752" y="3797725"/>
            <a:ext cx="39683" cy="3264195"/>
          </a:xfrm>
          <a:prstGeom prst="line">
            <a:avLst/>
          </a:prstGeom>
          <a:ln w="38100">
            <a:gradFill flip="none" rotWithShape="1">
              <a:gsLst>
                <a:gs pos="50000">
                  <a:schemeClr val="bg1"/>
                </a:gs>
                <a:gs pos="50000">
                  <a:srgbClr val="7030A0"/>
                </a:gs>
                <a:gs pos="100000">
                  <a:srgbClr val="7030A0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87242" y="4433298"/>
            <a:ext cx="2075789" cy="1876578"/>
            <a:chOff x="339706" y="649722"/>
            <a:chExt cx="2075789" cy="1876578"/>
          </a:xfrm>
        </p:grpSpPr>
        <p:grpSp>
          <p:nvGrpSpPr>
            <p:cNvPr id="31" name="Group 30"/>
            <p:cNvGrpSpPr/>
            <p:nvPr/>
          </p:nvGrpSpPr>
          <p:grpSpPr>
            <a:xfrm>
              <a:off x="609647" y="649722"/>
              <a:ext cx="1805848" cy="1591024"/>
              <a:chOff x="3989848" y="492769"/>
              <a:chExt cx="1805848" cy="1591024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H="1" flipV="1">
                <a:off x="4249556" y="821332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4078683" y="492769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N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flipV="1">
                <a:off x="4247193" y="1494219"/>
                <a:ext cx="1204996" cy="3351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3989848" y="1714461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474774" y="1276020"/>
                <a:ext cx="320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32" name="Pie 31"/>
            <p:cNvSpPr/>
            <p:nvPr/>
          </p:nvSpPr>
          <p:spPr>
            <a:xfrm>
              <a:off x="339706" y="1446300"/>
              <a:ext cx="1080000" cy="1080000"/>
            </a:xfrm>
            <a:prstGeom prst="pie">
              <a:avLst>
                <a:gd name="adj1" fmla="val 16158199"/>
                <a:gd name="adj2" fmla="val 20497693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48966" y="1119430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70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648479" y="472984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250</a:t>
            </a:r>
            <a:r>
              <a:rPr lang="en-GB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H="1" flipV="1">
            <a:off x="2004485" y="4424651"/>
            <a:ext cx="8562" cy="1005172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none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833612" y="4096088"/>
            <a:ext cx="33214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N</a:t>
            </a:r>
            <a:endParaRPr lang="en-GB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5" name="Pie 44"/>
          <p:cNvSpPr/>
          <p:nvPr/>
        </p:nvSpPr>
        <p:spPr>
          <a:xfrm>
            <a:off x="1483512" y="4895115"/>
            <a:ext cx="1080000" cy="1080000"/>
          </a:xfrm>
          <a:prstGeom prst="pie">
            <a:avLst>
              <a:gd name="adj1" fmla="val 16158199"/>
              <a:gd name="adj2" fmla="val 20497693"/>
            </a:avLst>
          </a:prstGeom>
          <a:noFill/>
          <a:ln w="19050" cap="rnd">
            <a:solidFill>
              <a:schemeClr val="bg1">
                <a:lumMod val="50000"/>
              </a:schemeClr>
            </a:solidFill>
            <a:prstDash val="lg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2772" y="4568245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70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7" name="Pie 46"/>
          <p:cNvSpPr/>
          <p:nvPr/>
        </p:nvSpPr>
        <p:spPr>
          <a:xfrm>
            <a:off x="1489989" y="4903006"/>
            <a:ext cx="1080000" cy="1080000"/>
          </a:xfrm>
          <a:prstGeom prst="pie">
            <a:avLst>
              <a:gd name="adj1" fmla="val 20624355"/>
              <a:gd name="adj2" fmla="val 10052270"/>
            </a:avLst>
          </a:prstGeom>
          <a:noFill/>
          <a:ln w="19050" cap="rnd">
            <a:solidFill>
              <a:schemeClr val="bg1">
                <a:lumMod val="50000"/>
              </a:schemeClr>
            </a:solidFill>
            <a:prstDash val="lg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87045" y="550383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180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5203275" y="2162648"/>
            <a:ext cx="1342767" cy="2708068"/>
            <a:chOff x="339706" y="649722"/>
            <a:chExt cx="1342767" cy="2708068"/>
          </a:xfrm>
        </p:grpSpPr>
        <p:grpSp>
          <p:nvGrpSpPr>
            <p:cNvPr id="52" name="Group 51"/>
            <p:cNvGrpSpPr/>
            <p:nvPr/>
          </p:nvGrpSpPr>
          <p:grpSpPr>
            <a:xfrm>
              <a:off x="609647" y="649722"/>
              <a:ext cx="916799" cy="2708068"/>
              <a:chOff x="3989848" y="492769"/>
              <a:chExt cx="916799" cy="2708068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flipH="1" flipV="1">
                <a:off x="4249556" y="821332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4078683" y="492769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N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 flipV="1">
                <a:off x="3823488" y="2251601"/>
                <a:ext cx="1204996" cy="3351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3989848" y="1714461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Trebuchet MS" panose="020B0603020202020204" pitchFamily="34" charset="0"/>
                  </a:rPr>
                  <a:t>D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584123" y="2831505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Trebuchet MS" panose="020B0603020202020204" pitchFamily="34" charset="0"/>
                  </a:rPr>
                  <a:t>C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53" name="Pie 52"/>
            <p:cNvSpPr/>
            <p:nvPr/>
          </p:nvSpPr>
          <p:spPr>
            <a:xfrm>
              <a:off x="339706" y="1446300"/>
              <a:ext cx="1080000" cy="1080000"/>
            </a:xfrm>
            <a:prstGeom prst="pie">
              <a:avLst>
                <a:gd name="adj1" fmla="val 16158199"/>
                <a:gd name="adj2" fmla="val 4370886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048966" y="1119430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150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6858772" y="894295"/>
            <a:ext cx="1536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Trebuchet MS" panose="020B0603020202020204" pitchFamily="34" charset="0"/>
              </a:rPr>
              <a:t>Find the bearing of C from D.</a:t>
            </a:r>
            <a:endParaRPr lang="en-GB" sz="1600" dirty="0">
              <a:latin typeface="Trebuchet MS" panose="020B0603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72076" y="518876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150</a:t>
            </a:r>
            <a:r>
              <a:rPr lang="en-GB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7470923" y="1958466"/>
            <a:ext cx="1342767" cy="2708068"/>
            <a:chOff x="339706" y="649722"/>
            <a:chExt cx="1342767" cy="2708068"/>
          </a:xfrm>
        </p:grpSpPr>
        <p:grpSp>
          <p:nvGrpSpPr>
            <p:cNvPr id="79" name="Group 78"/>
            <p:cNvGrpSpPr/>
            <p:nvPr/>
          </p:nvGrpSpPr>
          <p:grpSpPr>
            <a:xfrm>
              <a:off x="609647" y="649722"/>
              <a:ext cx="920005" cy="2708068"/>
              <a:chOff x="3989848" y="492769"/>
              <a:chExt cx="920005" cy="2708068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flipH="1" flipV="1">
                <a:off x="4249556" y="821332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extBox 82"/>
              <p:cNvSpPr txBox="1"/>
              <p:nvPr/>
            </p:nvSpPr>
            <p:spPr>
              <a:xfrm>
                <a:off x="4078683" y="492769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N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84" name="Straight Connector 83"/>
              <p:cNvCxnSpPr/>
              <p:nvPr/>
            </p:nvCxnSpPr>
            <p:spPr>
              <a:xfrm rot="5400000" flipV="1">
                <a:off x="3823488" y="2251601"/>
                <a:ext cx="1204996" cy="3351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/>
              <p:cNvSpPr txBox="1"/>
              <p:nvPr/>
            </p:nvSpPr>
            <p:spPr>
              <a:xfrm>
                <a:off x="3989848" y="1714461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C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4584123" y="2831505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D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80" name="Pie 79"/>
            <p:cNvSpPr/>
            <p:nvPr/>
          </p:nvSpPr>
          <p:spPr>
            <a:xfrm>
              <a:off x="339706" y="1446300"/>
              <a:ext cx="1080000" cy="1080000"/>
            </a:xfrm>
            <a:prstGeom prst="pie">
              <a:avLst>
                <a:gd name="adj1" fmla="val 16158199"/>
                <a:gd name="adj2" fmla="val 4370886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048966" y="1119430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150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cxnSp>
        <p:nvCxnSpPr>
          <p:cNvPr id="87" name="Straight Connector 86"/>
          <p:cNvCxnSpPr/>
          <p:nvPr/>
        </p:nvCxnSpPr>
        <p:spPr>
          <a:xfrm flipH="1" flipV="1">
            <a:off x="8336004" y="3460090"/>
            <a:ext cx="8562" cy="1005172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none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8178495" y="318015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N</a:t>
            </a:r>
            <a:endParaRPr lang="en-GB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8342190" y="4479009"/>
            <a:ext cx="340896" cy="117854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Pie 91"/>
          <p:cNvSpPr/>
          <p:nvPr/>
        </p:nvSpPr>
        <p:spPr>
          <a:xfrm>
            <a:off x="7798481" y="3995083"/>
            <a:ext cx="1080000" cy="1080000"/>
          </a:xfrm>
          <a:prstGeom prst="pie">
            <a:avLst>
              <a:gd name="adj1" fmla="val 16158199"/>
              <a:gd name="adj2" fmla="val 4370886"/>
            </a:avLst>
          </a:prstGeom>
          <a:noFill/>
          <a:ln w="19050" cap="rnd">
            <a:solidFill>
              <a:schemeClr val="bg1">
                <a:lumMod val="50000"/>
              </a:schemeClr>
            </a:solidFill>
            <a:prstDash val="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860476" y="4109677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150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94" name="Pie 93"/>
          <p:cNvSpPr/>
          <p:nvPr/>
        </p:nvSpPr>
        <p:spPr>
          <a:xfrm>
            <a:off x="7805081" y="3954234"/>
            <a:ext cx="1080000" cy="1080000"/>
          </a:xfrm>
          <a:prstGeom prst="pie">
            <a:avLst>
              <a:gd name="adj1" fmla="val 4389479"/>
              <a:gd name="adj2" fmla="val 15155883"/>
            </a:avLst>
          </a:prstGeom>
          <a:noFill/>
          <a:ln w="19050" cap="rnd">
            <a:solidFill>
              <a:schemeClr val="bg1">
                <a:lumMod val="50000"/>
              </a:schemeClr>
            </a:solidFill>
            <a:prstDash val="lg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757046" y="438357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180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727361" y="517604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330</a:t>
            </a:r>
            <a:r>
              <a:rPr lang="en-GB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4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00000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5300000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900000">
                                      <p:cBhvr>
                                        <p:cTn id="7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0700000">
                                      <p:cBhvr>
                                        <p:cTn id="9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9" grpId="0"/>
      <p:bldP spid="41" grpId="0"/>
      <p:bldP spid="45" grpId="0" animBg="1"/>
      <p:bldP spid="46" grpId="0"/>
      <p:bldP spid="47" grpId="0" animBg="1"/>
      <p:bldP spid="48" grpId="0"/>
      <p:bldP spid="60" grpId="0"/>
      <p:bldP spid="61" grpId="0"/>
      <p:bldP spid="88" grpId="0"/>
      <p:bldP spid="92" grpId="0" animBg="1"/>
      <p:bldP spid="93" grpId="0"/>
      <p:bldP spid="94" grpId="0" animBg="1"/>
      <p:bldP spid="95" grpId="0"/>
      <p:bldP spid="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 142"/>
          <p:cNvGrpSpPr/>
          <p:nvPr/>
        </p:nvGrpSpPr>
        <p:grpSpPr>
          <a:xfrm>
            <a:off x="8000376" y="329635"/>
            <a:ext cx="1759258" cy="1453538"/>
            <a:chOff x="7652597" y="406400"/>
            <a:chExt cx="1759258" cy="1453538"/>
          </a:xfrm>
        </p:grpSpPr>
        <p:sp>
          <p:nvSpPr>
            <p:cNvPr id="67" name="Rounded Rectangle 66"/>
            <p:cNvSpPr/>
            <p:nvPr/>
          </p:nvSpPr>
          <p:spPr>
            <a:xfrm>
              <a:off x="7652597" y="406400"/>
              <a:ext cx="1759258" cy="1453538"/>
            </a:xfrm>
            <a:prstGeom prst="roundRect">
              <a:avLst>
                <a:gd name="adj" fmla="val 31282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7836863" y="435883"/>
              <a:ext cx="1315750" cy="1357326"/>
              <a:chOff x="8139767" y="166820"/>
              <a:chExt cx="1315750" cy="1357326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flipV="1">
                <a:off x="8848436" y="523743"/>
                <a:ext cx="0" cy="288221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 flipV="1">
                <a:off x="9077611" y="698511"/>
                <a:ext cx="0" cy="288221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10800000" flipV="1">
                <a:off x="8849384" y="885153"/>
                <a:ext cx="0" cy="288221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16200000" flipV="1">
                <a:off x="8619263" y="698510"/>
                <a:ext cx="0" cy="288221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8678839" y="166820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N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9147419" y="654903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E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697273" y="1154814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S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139767" y="662949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W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</p:grpSp>
      <p:sp>
        <p:nvSpPr>
          <p:cNvPr id="92" name="TextBox 91"/>
          <p:cNvSpPr txBox="1"/>
          <p:nvPr/>
        </p:nvSpPr>
        <p:spPr>
          <a:xfrm>
            <a:off x="8231708" y="1976739"/>
            <a:ext cx="1297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Trebuchet MS" panose="020B0603020202020204" pitchFamily="34" charset="0"/>
              </a:rPr>
              <a:t>Each question contains point A, point B and directions indicated with an arrow.</a:t>
            </a:r>
            <a:endParaRPr lang="en-GB" sz="1600" dirty="0">
              <a:latin typeface="Trebuchet MS" panose="020B0603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369835" y="4470423"/>
            <a:ext cx="10090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Trebuchet MS" panose="020B0603020202020204" pitchFamily="34" charset="0"/>
              </a:rPr>
              <a:t>In each case, find the bearing of B from A.</a:t>
            </a:r>
            <a:endParaRPr lang="en-GB" sz="1600" dirty="0">
              <a:latin typeface="Trebuchet MS" panose="020B0603020202020204" pitchFamily="34" charset="0"/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339706" y="649722"/>
            <a:ext cx="1605269" cy="1876578"/>
            <a:chOff x="339706" y="649722"/>
            <a:chExt cx="1605269" cy="1876578"/>
          </a:xfrm>
        </p:grpSpPr>
        <p:grpSp>
          <p:nvGrpSpPr>
            <p:cNvPr id="32" name="Group 31"/>
            <p:cNvGrpSpPr/>
            <p:nvPr/>
          </p:nvGrpSpPr>
          <p:grpSpPr>
            <a:xfrm>
              <a:off x="609647" y="649722"/>
              <a:ext cx="1335328" cy="1591024"/>
              <a:chOff x="3989848" y="492769"/>
              <a:chExt cx="1335328" cy="1591024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H="1" flipV="1">
                <a:off x="4249556" y="821332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078683" y="492769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N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 flipV="1">
                <a:off x="4268183" y="1160020"/>
                <a:ext cx="732418" cy="64947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989848" y="1714461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010666" y="954586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06" name="Pie 105"/>
            <p:cNvSpPr/>
            <p:nvPr/>
          </p:nvSpPr>
          <p:spPr>
            <a:xfrm>
              <a:off x="339706" y="1446300"/>
              <a:ext cx="1080000" cy="1080000"/>
            </a:xfrm>
            <a:prstGeom prst="pie">
              <a:avLst>
                <a:gd name="adj1" fmla="val 16158199"/>
                <a:gd name="adj2" fmla="val 19113198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955821" y="1100704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2015116" y="390002"/>
            <a:ext cx="2621410" cy="2275309"/>
            <a:chOff x="2099323" y="392544"/>
            <a:chExt cx="2621410" cy="2275309"/>
          </a:xfrm>
        </p:grpSpPr>
        <p:grpSp>
          <p:nvGrpSpPr>
            <p:cNvPr id="31" name="Group 30"/>
            <p:cNvGrpSpPr/>
            <p:nvPr/>
          </p:nvGrpSpPr>
          <p:grpSpPr>
            <a:xfrm>
              <a:off x="2368833" y="392544"/>
              <a:ext cx="2351900" cy="2004121"/>
              <a:chOff x="5618318" y="62667"/>
              <a:chExt cx="2351900" cy="2004121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H="1" flipV="1">
                <a:off x="5878026" y="804327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5707153" y="475764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N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618318" y="1697456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 flipV="1">
                <a:off x="5873071" y="218124"/>
                <a:ext cx="1782637" cy="158213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7655708" y="6266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07" name="Pie 106"/>
            <p:cNvSpPr/>
            <p:nvPr/>
          </p:nvSpPr>
          <p:spPr>
            <a:xfrm>
              <a:off x="2099323" y="1587853"/>
              <a:ext cx="1080000" cy="1080000"/>
            </a:xfrm>
            <a:prstGeom prst="pie">
              <a:avLst>
                <a:gd name="adj1" fmla="val 16158199"/>
                <a:gd name="adj2" fmla="val 19113198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736583" y="1265212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6130958" y="590302"/>
            <a:ext cx="1839587" cy="1441796"/>
            <a:chOff x="4926950" y="526043"/>
            <a:chExt cx="1839587" cy="1441796"/>
          </a:xfrm>
        </p:grpSpPr>
        <p:grpSp>
          <p:nvGrpSpPr>
            <p:cNvPr id="59" name="Group 58"/>
            <p:cNvGrpSpPr/>
            <p:nvPr/>
          </p:nvGrpSpPr>
          <p:grpSpPr>
            <a:xfrm>
              <a:off x="4926950" y="839028"/>
              <a:ext cx="1621826" cy="1128811"/>
              <a:chOff x="3625979" y="3596413"/>
              <a:chExt cx="1621826" cy="1128811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flipH="1" flipV="1">
                <a:off x="4003730" y="3801451"/>
                <a:ext cx="943332" cy="1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3625979" y="3596413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W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flipV="1">
                <a:off x="4222979" y="3801451"/>
                <a:ext cx="732418" cy="64947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3944644" y="4355892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933295" y="363306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08" name="Pie 107"/>
            <p:cNvSpPr/>
            <p:nvPr/>
          </p:nvSpPr>
          <p:spPr>
            <a:xfrm>
              <a:off x="5686537" y="526043"/>
              <a:ext cx="1080000" cy="1080000"/>
            </a:xfrm>
            <a:prstGeom prst="pie">
              <a:avLst>
                <a:gd name="adj1" fmla="val 8192900"/>
                <a:gd name="adj2" fmla="val 10862531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238675" y="1140916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2509976" y="2450124"/>
            <a:ext cx="1571231" cy="1924868"/>
            <a:chOff x="2509976" y="2450124"/>
            <a:chExt cx="1571231" cy="1924868"/>
          </a:xfrm>
        </p:grpSpPr>
        <p:grpSp>
          <p:nvGrpSpPr>
            <p:cNvPr id="29" name="Group 28"/>
            <p:cNvGrpSpPr/>
            <p:nvPr/>
          </p:nvGrpSpPr>
          <p:grpSpPr>
            <a:xfrm>
              <a:off x="2509976" y="2450124"/>
              <a:ext cx="1278814" cy="1784605"/>
              <a:chOff x="361976" y="431999"/>
              <a:chExt cx="1278814" cy="1784605"/>
            </a:xfrm>
          </p:grpSpPr>
          <p:cxnSp>
            <p:nvCxnSpPr>
              <p:cNvPr id="2" name="Straight Connector 1"/>
              <p:cNvCxnSpPr/>
              <p:nvPr/>
            </p:nvCxnSpPr>
            <p:spPr>
              <a:xfrm flipH="1" flipV="1">
                <a:off x="1386129" y="842100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757381" y="1335450"/>
                <a:ext cx="646546" cy="5025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1228620" y="431999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N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308648" y="1847272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1976" y="1139252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13" name="Pie 112"/>
            <p:cNvSpPr/>
            <p:nvPr/>
          </p:nvSpPr>
          <p:spPr>
            <a:xfrm>
              <a:off x="3001207" y="3294992"/>
              <a:ext cx="1080000" cy="1080000"/>
            </a:xfrm>
            <a:prstGeom prst="pie">
              <a:avLst>
                <a:gd name="adj1" fmla="val 13016578"/>
                <a:gd name="adj2" fmla="val 16148006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911941" y="2972711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6109375" y="2336145"/>
            <a:ext cx="1562170" cy="1998805"/>
            <a:chOff x="6109375" y="2336145"/>
            <a:chExt cx="1562170" cy="1998805"/>
          </a:xfrm>
        </p:grpSpPr>
        <p:grpSp>
          <p:nvGrpSpPr>
            <p:cNvPr id="60" name="Group 59"/>
            <p:cNvGrpSpPr/>
            <p:nvPr/>
          </p:nvGrpSpPr>
          <p:grpSpPr>
            <a:xfrm>
              <a:off x="6109375" y="2336145"/>
              <a:ext cx="1336793" cy="1783324"/>
              <a:chOff x="2288954" y="857969"/>
              <a:chExt cx="1336793" cy="1783324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flipH="1" flipV="1">
                <a:off x="3302562" y="1326214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3146559" y="857969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N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2664691" y="1828800"/>
                <a:ext cx="646546" cy="5025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2288954" y="1710761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311237" y="2271961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15" name="Pie 114"/>
            <p:cNvSpPr/>
            <p:nvPr/>
          </p:nvSpPr>
          <p:spPr>
            <a:xfrm>
              <a:off x="6591545" y="3254950"/>
              <a:ext cx="1080000" cy="1080000"/>
            </a:xfrm>
            <a:prstGeom prst="pie">
              <a:avLst>
                <a:gd name="adj1" fmla="val 13014322"/>
                <a:gd name="adj2" fmla="val 16236250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99889" y="2899669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399181" y="4677279"/>
            <a:ext cx="1869418" cy="1463774"/>
            <a:chOff x="6130958" y="4718717"/>
            <a:chExt cx="1869418" cy="1463774"/>
          </a:xfrm>
        </p:grpSpPr>
        <p:grpSp>
          <p:nvGrpSpPr>
            <p:cNvPr id="100" name="Group 99"/>
            <p:cNvGrpSpPr/>
            <p:nvPr/>
          </p:nvGrpSpPr>
          <p:grpSpPr>
            <a:xfrm>
              <a:off x="6130958" y="4984424"/>
              <a:ext cx="1621826" cy="1198067"/>
              <a:chOff x="3625979" y="3527157"/>
              <a:chExt cx="1621826" cy="1198067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flipH="1" flipV="1">
                <a:off x="4003730" y="3801451"/>
                <a:ext cx="943332" cy="1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TextBox 101"/>
              <p:cNvSpPr txBox="1"/>
              <p:nvPr/>
            </p:nvSpPr>
            <p:spPr>
              <a:xfrm>
                <a:off x="3625979" y="3596413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Trebuchet MS" panose="020B0603020202020204" pitchFamily="34" charset="0"/>
                  </a:rPr>
                  <a:t>N</a:t>
                </a:r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 flipV="1">
                <a:off x="4222979" y="3801451"/>
                <a:ext cx="732418" cy="64947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TextBox 103"/>
              <p:cNvSpPr txBox="1"/>
              <p:nvPr/>
            </p:nvSpPr>
            <p:spPr>
              <a:xfrm>
                <a:off x="3944644" y="4355892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4933295" y="352715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19" name="Pie 118"/>
            <p:cNvSpPr/>
            <p:nvPr/>
          </p:nvSpPr>
          <p:spPr>
            <a:xfrm>
              <a:off x="6920376" y="4718717"/>
              <a:ext cx="1080000" cy="1080000"/>
            </a:xfrm>
            <a:prstGeom prst="pie">
              <a:avLst>
                <a:gd name="adj1" fmla="val 8266735"/>
                <a:gd name="adj2" fmla="val 10775294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417933" y="5392228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4186200" y="4677279"/>
            <a:ext cx="1615382" cy="1873735"/>
            <a:chOff x="2442337" y="4602134"/>
            <a:chExt cx="1615382" cy="1873735"/>
          </a:xfrm>
        </p:grpSpPr>
        <p:grpSp>
          <p:nvGrpSpPr>
            <p:cNvPr id="68" name="Group 67"/>
            <p:cNvGrpSpPr/>
            <p:nvPr/>
          </p:nvGrpSpPr>
          <p:grpSpPr>
            <a:xfrm>
              <a:off x="2722391" y="4602134"/>
              <a:ext cx="1335328" cy="1591024"/>
              <a:chOff x="3989848" y="492769"/>
              <a:chExt cx="1335328" cy="1591024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flipH="1" flipV="1">
                <a:off x="4249556" y="821332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4078683" y="492769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Trebuchet MS" panose="020B0603020202020204" pitchFamily="34" charset="0"/>
                  </a:rPr>
                  <a:t>S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flipV="1">
                <a:off x="4268183" y="1160020"/>
                <a:ext cx="732418" cy="64947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3989848" y="1714461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010666" y="954586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17" name="Pie 116"/>
            <p:cNvSpPr/>
            <p:nvPr/>
          </p:nvSpPr>
          <p:spPr>
            <a:xfrm>
              <a:off x="2442337" y="5395869"/>
              <a:ext cx="1080000" cy="1080000"/>
            </a:xfrm>
            <a:prstGeom prst="pie">
              <a:avLst>
                <a:gd name="adj1" fmla="val 16103705"/>
                <a:gd name="adj2" fmla="val 19217377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3041461" y="5047836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2457778" y="4697932"/>
            <a:ext cx="1605311" cy="1856730"/>
            <a:chOff x="428499" y="4770685"/>
            <a:chExt cx="1605311" cy="1856730"/>
          </a:xfrm>
        </p:grpSpPr>
        <p:grpSp>
          <p:nvGrpSpPr>
            <p:cNvPr id="74" name="Group 73"/>
            <p:cNvGrpSpPr/>
            <p:nvPr/>
          </p:nvGrpSpPr>
          <p:grpSpPr>
            <a:xfrm>
              <a:off x="698482" y="4770685"/>
              <a:ext cx="1335328" cy="1591024"/>
              <a:chOff x="3989848" y="492769"/>
              <a:chExt cx="1335328" cy="1591024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flipH="1" flipV="1">
                <a:off x="4249556" y="821332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TextBox 75"/>
              <p:cNvSpPr txBox="1"/>
              <p:nvPr/>
            </p:nvSpPr>
            <p:spPr>
              <a:xfrm>
                <a:off x="4078683" y="492769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E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 flipV="1">
                <a:off x="4268183" y="1160020"/>
                <a:ext cx="732418" cy="64947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3989848" y="1714461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010666" y="954586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16" name="Pie 115"/>
            <p:cNvSpPr/>
            <p:nvPr/>
          </p:nvSpPr>
          <p:spPr>
            <a:xfrm>
              <a:off x="428499" y="5547415"/>
              <a:ext cx="1080000" cy="1080000"/>
            </a:xfrm>
            <a:prstGeom prst="pie">
              <a:avLst>
                <a:gd name="adj1" fmla="val 16103705"/>
                <a:gd name="adj2" fmla="val 19062574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045565" y="5209072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4258061" y="2367276"/>
            <a:ext cx="1505647" cy="2168525"/>
            <a:chOff x="4398531" y="2176319"/>
            <a:chExt cx="1505647" cy="2168525"/>
          </a:xfrm>
        </p:grpSpPr>
        <p:grpSp>
          <p:nvGrpSpPr>
            <p:cNvPr id="30" name="Group 29"/>
            <p:cNvGrpSpPr/>
            <p:nvPr/>
          </p:nvGrpSpPr>
          <p:grpSpPr>
            <a:xfrm>
              <a:off x="4567385" y="2176319"/>
              <a:ext cx="1336793" cy="2168525"/>
              <a:chOff x="2288954" y="472768"/>
              <a:chExt cx="1336793" cy="216852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H="1" flipV="1">
                <a:off x="2656129" y="842100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2494339" y="472768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N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664691" y="1828800"/>
                <a:ext cx="646546" cy="5025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2288954" y="1710761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311237" y="2271961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14" name="Pie 113"/>
            <p:cNvSpPr/>
            <p:nvPr/>
          </p:nvSpPr>
          <p:spPr>
            <a:xfrm>
              <a:off x="4398531" y="2977091"/>
              <a:ext cx="1080000" cy="1080000"/>
            </a:xfrm>
            <a:prstGeom prst="pie">
              <a:avLst>
                <a:gd name="adj1" fmla="val 16221981"/>
                <a:gd name="adj2" fmla="val 2334770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891468" y="3187101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128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4351165" y="545398"/>
            <a:ext cx="1578808" cy="1876578"/>
            <a:chOff x="339706" y="649722"/>
            <a:chExt cx="1578808" cy="1876578"/>
          </a:xfrm>
        </p:grpSpPr>
        <p:grpSp>
          <p:nvGrpSpPr>
            <p:cNvPr id="145" name="Group 144"/>
            <p:cNvGrpSpPr/>
            <p:nvPr/>
          </p:nvGrpSpPr>
          <p:grpSpPr>
            <a:xfrm>
              <a:off x="566590" y="649722"/>
              <a:ext cx="1351924" cy="1655125"/>
              <a:chOff x="3946791" y="492769"/>
              <a:chExt cx="1351924" cy="1655125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 flipH="1" flipV="1">
                <a:off x="4249556" y="821332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9" name="TextBox 148"/>
              <p:cNvSpPr txBox="1"/>
              <p:nvPr/>
            </p:nvSpPr>
            <p:spPr>
              <a:xfrm>
                <a:off x="4078683" y="492769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N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150" name="Straight Connector 149"/>
              <p:cNvCxnSpPr/>
              <p:nvPr/>
            </p:nvCxnSpPr>
            <p:spPr>
              <a:xfrm flipV="1">
                <a:off x="4268183" y="1160020"/>
                <a:ext cx="732418" cy="64947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1" name="TextBox 150"/>
              <p:cNvSpPr txBox="1"/>
              <p:nvPr/>
            </p:nvSpPr>
            <p:spPr>
              <a:xfrm>
                <a:off x="3946791" y="1778562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4977793" y="954586"/>
                <a:ext cx="320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46" name="Pie 145"/>
            <p:cNvSpPr/>
            <p:nvPr/>
          </p:nvSpPr>
          <p:spPr>
            <a:xfrm>
              <a:off x="339706" y="1446300"/>
              <a:ext cx="1080000" cy="1080000"/>
            </a:xfrm>
            <a:prstGeom prst="pie">
              <a:avLst>
                <a:gd name="adj1" fmla="val 16158199"/>
                <a:gd name="adj2" fmla="val 19113198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955821" y="1100704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cxnSp>
        <p:nvCxnSpPr>
          <p:cNvPr id="165" name="Straight Connector 164"/>
          <p:cNvCxnSpPr/>
          <p:nvPr/>
        </p:nvCxnSpPr>
        <p:spPr>
          <a:xfrm flipV="1">
            <a:off x="7454337" y="589716"/>
            <a:ext cx="6769" cy="515675"/>
          </a:xfrm>
          <a:prstGeom prst="line">
            <a:avLst/>
          </a:prstGeom>
          <a:ln w="38100">
            <a:solidFill>
              <a:schemeClr val="tx1"/>
            </a:solidFill>
            <a:headEnd type="none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7277447" y="22038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N</a:t>
            </a:r>
            <a:endParaRPr lang="en-GB" dirty="0">
              <a:latin typeface="Trebuchet MS" panose="020B0603020202020204" pitchFamily="34" charset="0"/>
            </a:endParaRPr>
          </a:p>
        </p:txBody>
      </p:sp>
      <p:cxnSp>
        <p:nvCxnSpPr>
          <p:cNvPr id="167" name="Straight Connector 166"/>
          <p:cNvCxnSpPr/>
          <p:nvPr/>
        </p:nvCxnSpPr>
        <p:spPr>
          <a:xfrm>
            <a:off x="2976685" y="6014662"/>
            <a:ext cx="491745" cy="0"/>
          </a:xfrm>
          <a:prstGeom prst="line">
            <a:avLst/>
          </a:prstGeom>
          <a:ln w="38100">
            <a:solidFill>
              <a:schemeClr val="tx1"/>
            </a:solidFill>
            <a:headEnd type="none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3417977" y="584611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S</a:t>
            </a:r>
            <a:endParaRPr lang="en-GB" dirty="0">
              <a:latin typeface="Trebuchet MS" panose="020B0603020202020204" pitchFamily="34" charset="0"/>
            </a:endParaRPr>
          </a:p>
        </p:txBody>
      </p:sp>
      <p:cxnSp>
        <p:nvCxnSpPr>
          <p:cNvPr id="171" name="Straight Connector 170"/>
          <p:cNvCxnSpPr/>
          <p:nvPr/>
        </p:nvCxnSpPr>
        <p:spPr>
          <a:xfrm>
            <a:off x="4745679" y="6007887"/>
            <a:ext cx="491745" cy="0"/>
          </a:xfrm>
          <a:prstGeom prst="line">
            <a:avLst/>
          </a:prstGeom>
          <a:ln w="38100">
            <a:solidFill>
              <a:schemeClr val="tx1"/>
            </a:solidFill>
            <a:headEnd type="none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5221218" y="5841933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W</a:t>
            </a:r>
            <a:endParaRPr lang="en-GB" dirty="0">
              <a:latin typeface="Trebuchet MS" panose="020B0603020202020204" pitchFamily="34" charset="0"/>
            </a:endParaRPr>
          </a:p>
        </p:txBody>
      </p:sp>
      <p:grpSp>
        <p:nvGrpSpPr>
          <p:cNvPr id="176" name="Group 175"/>
          <p:cNvGrpSpPr/>
          <p:nvPr/>
        </p:nvGrpSpPr>
        <p:grpSpPr>
          <a:xfrm>
            <a:off x="6030250" y="4582013"/>
            <a:ext cx="1906623" cy="1938960"/>
            <a:chOff x="4379364" y="4574323"/>
            <a:chExt cx="1906623" cy="1938960"/>
          </a:xfrm>
        </p:grpSpPr>
        <p:grpSp>
          <p:nvGrpSpPr>
            <p:cNvPr id="174" name="Group 173"/>
            <p:cNvGrpSpPr/>
            <p:nvPr/>
          </p:nvGrpSpPr>
          <p:grpSpPr>
            <a:xfrm>
              <a:off x="4379364" y="4574323"/>
              <a:ext cx="1549800" cy="1938960"/>
              <a:chOff x="4379364" y="4574323"/>
              <a:chExt cx="1549800" cy="1938960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4379364" y="4574323"/>
                <a:ext cx="1549800" cy="1938960"/>
                <a:chOff x="4379364" y="4574323"/>
                <a:chExt cx="1549800" cy="1938960"/>
              </a:xfrm>
            </p:grpSpPr>
            <p:grpSp>
              <p:nvGrpSpPr>
                <p:cNvPr id="80" name="Group 79"/>
                <p:cNvGrpSpPr/>
                <p:nvPr/>
              </p:nvGrpSpPr>
              <p:grpSpPr>
                <a:xfrm>
                  <a:off x="4379364" y="4574323"/>
                  <a:ext cx="1278814" cy="1784605"/>
                  <a:chOff x="361976" y="431999"/>
                  <a:chExt cx="1278814" cy="1784605"/>
                </a:xfrm>
              </p:grpSpPr>
              <p:cxnSp>
                <p:nvCxnSpPr>
                  <p:cNvPr id="81" name="Straight Connector 80"/>
                  <p:cNvCxnSpPr/>
                  <p:nvPr/>
                </p:nvCxnSpPr>
                <p:spPr>
                  <a:xfrm flipH="1" flipV="1">
                    <a:off x="1386129" y="842100"/>
                    <a:ext cx="8562" cy="1005172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>
                    <a:off x="757381" y="1335450"/>
                    <a:ext cx="646546" cy="50258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1228620" y="431999"/>
                    <a:ext cx="29527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 smtClean="0">
                        <a:latin typeface="Trebuchet MS" panose="020B0603020202020204" pitchFamily="34" charset="0"/>
                      </a:rPr>
                      <a:t>S</a:t>
                    </a:r>
                    <a:endParaRPr lang="en-GB" dirty="0">
                      <a:latin typeface="Trebuchet MS" panose="020B0603020202020204" pitchFamily="34" charset="0"/>
                    </a:endParaRPr>
                  </a:p>
                </p:txBody>
              </p:sp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1308648" y="1847272"/>
                    <a:ext cx="33214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 smtClean="0">
                        <a:latin typeface="Trebuchet MS" panose="020B0603020202020204" pitchFamily="34" charset="0"/>
                      </a:rPr>
                      <a:t>A</a:t>
                    </a:r>
                    <a:endParaRPr lang="en-GB" dirty="0">
                      <a:latin typeface="Trebuchet MS" panose="020B0603020202020204" pitchFamily="34" charset="0"/>
                    </a:endParaRPr>
                  </a:p>
                </p:txBody>
              </p:sp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361976" y="1139252"/>
                    <a:ext cx="31451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 smtClean="0">
                        <a:latin typeface="Trebuchet MS" panose="020B0603020202020204" pitchFamily="34" charset="0"/>
                      </a:rPr>
                      <a:t>B</a:t>
                    </a:r>
                    <a:endParaRPr lang="en-GB" dirty="0">
                      <a:latin typeface="Trebuchet MS" panose="020B0603020202020204" pitchFamily="34" charset="0"/>
                    </a:endParaRPr>
                  </a:p>
                </p:txBody>
              </p:sp>
            </p:grpSp>
            <p:sp>
              <p:nvSpPr>
                <p:cNvPr id="118" name="Pie 117"/>
                <p:cNvSpPr/>
                <p:nvPr/>
              </p:nvSpPr>
              <p:spPr>
                <a:xfrm>
                  <a:off x="4849164" y="5433283"/>
                  <a:ext cx="1080000" cy="1080000"/>
                </a:xfrm>
                <a:prstGeom prst="pie">
                  <a:avLst>
                    <a:gd name="adj1" fmla="val 13175023"/>
                    <a:gd name="adj2" fmla="val 16312109"/>
                  </a:avLst>
                </a:prstGeom>
                <a:noFill/>
                <a:ln w="19050" cap="rnd">
                  <a:solidFill>
                    <a:schemeClr val="tx1"/>
                  </a:solidFill>
                  <a:beve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4804131" y="5096910"/>
                  <a:ext cx="51167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>
                      <a:latin typeface="Trebuchet MS" panose="020B0603020202020204" pitchFamily="34" charset="0"/>
                    </a:rPr>
                    <a:t>52</a:t>
                  </a:r>
                  <a:r>
                    <a:rPr lang="en-GB" baseline="30000" dirty="0" smtClean="0">
                      <a:latin typeface="Trebuchet MS" panose="020B0603020202020204" pitchFamily="34" charset="0"/>
                    </a:rPr>
                    <a:t>o</a:t>
                  </a:r>
                  <a:endParaRPr lang="en-GB" dirty="0">
                    <a:latin typeface="Trebuchet MS" panose="020B0603020202020204" pitchFamily="34" charset="0"/>
                  </a:endParaRPr>
                </a:p>
              </p:txBody>
            </p:sp>
          </p:grpSp>
          <p:cxnSp>
            <p:nvCxnSpPr>
              <p:cNvPr id="173" name="Straight Connector 172"/>
              <p:cNvCxnSpPr/>
              <p:nvPr/>
            </p:nvCxnSpPr>
            <p:spPr>
              <a:xfrm>
                <a:off x="5412079" y="5974074"/>
                <a:ext cx="491745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5" name="TextBox 174"/>
            <p:cNvSpPr txBox="1"/>
            <p:nvPr/>
          </p:nvSpPr>
          <p:spPr>
            <a:xfrm>
              <a:off x="5904151" y="5788617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W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138469" y="2513797"/>
            <a:ext cx="2217572" cy="1818704"/>
            <a:chOff x="138469" y="2513797"/>
            <a:chExt cx="2217572" cy="1818704"/>
          </a:xfrm>
        </p:grpSpPr>
        <p:grpSp>
          <p:nvGrpSpPr>
            <p:cNvPr id="168" name="Group 167"/>
            <p:cNvGrpSpPr/>
            <p:nvPr/>
          </p:nvGrpSpPr>
          <p:grpSpPr>
            <a:xfrm>
              <a:off x="138469" y="2867493"/>
              <a:ext cx="2217572" cy="1465008"/>
              <a:chOff x="96357" y="2643985"/>
              <a:chExt cx="2217572" cy="1465008"/>
            </a:xfrm>
          </p:grpSpPr>
          <p:grpSp>
            <p:nvGrpSpPr>
              <p:cNvPr id="181" name="Group 180"/>
              <p:cNvGrpSpPr/>
              <p:nvPr/>
            </p:nvGrpSpPr>
            <p:grpSpPr>
              <a:xfrm>
                <a:off x="96357" y="2910926"/>
                <a:ext cx="2217572" cy="1198067"/>
                <a:chOff x="618575" y="3550782"/>
                <a:chExt cx="2217572" cy="1198067"/>
              </a:xfrm>
            </p:grpSpPr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1611757" y="3834313"/>
                  <a:ext cx="913015" cy="1545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none" w="lg" len="lg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5" name="TextBox 184"/>
                <p:cNvSpPr txBox="1"/>
                <p:nvPr/>
              </p:nvSpPr>
              <p:spPr>
                <a:xfrm>
                  <a:off x="2528049" y="3649647"/>
                  <a:ext cx="3080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>
                      <a:latin typeface="Trebuchet MS" panose="020B0603020202020204" pitchFamily="34" charset="0"/>
                    </a:rPr>
                    <a:t>E</a:t>
                  </a:r>
                </a:p>
              </p:txBody>
            </p: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896910" y="3825076"/>
                  <a:ext cx="732418" cy="64947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7" name="TextBox 186"/>
                <p:cNvSpPr txBox="1"/>
                <p:nvPr/>
              </p:nvSpPr>
              <p:spPr>
                <a:xfrm>
                  <a:off x="618575" y="4379517"/>
                  <a:ext cx="3321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>
                      <a:latin typeface="Trebuchet MS" panose="020B0603020202020204" pitchFamily="34" charset="0"/>
                    </a:rPr>
                    <a:t>A</a:t>
                  </a:r>
                  <a:endParaRPr lang="en-GB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188" name="TextBox 187"/>
                <p:cNvSpPr txBox="1"/>
                <p:nvPr/>
              </p:nvSpPr>
              <p:spPr>
                <a:xfrm>
                  <a:off x="1318522" y="3550782"/>
                  <a:ext cx="31451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>
                      <a:latin typeface="Trebuchet MS" panose="020B0603020202020204" pitchFamily="34" charset="0"/>
                    </a:rPr>
                    <a:t>B</a:t>
                  </a:r>
                  <a:endParaRPr lang="en-GB" dirty="0">
                    <a:latin typeface="Trebuchet MS" panose="020B0603020202020204" pitchFamily="34" charset="0"/>
                  </a:endParaRPr>
                </a:p>
              </p:txBody>
            </p:sp>
          </p:grpSp>
          <p:sp>
            <p:nvSpPr>
              <p:cNvPr id="182" name="Pie 181"/>
              <p:cNvSpPr/>
              <p:nvPr/>
            </p:nvSpPr>
            <p:spPr>
              <a:xfrm>
                <a:off x="552087" y="2643985"/>
                <a:ext cx="1080000" cy="1080000"/>
              </a:xfrm>
              <a:prstGeom prst="pie">
                <a:avLst>
                  <a:gd name="adj1" fmla="val 195772"/>
                  <a:gd name="adj2" fmla="val 8213489"/>
                </a:avLst>
              </a:prstGeom>
              <a:noFill/>
              <a:ln w="19050" cap="rnd">
                <a:solidFill>
                  <a:schemeClr val="tx1"/>
                </a:solidFill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886565" y="3266873"/>
                <a:ext cx="6335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128</a:t>
                </a:r>
                <a:r>
                  <a:rPr lang="en-GB" baseline="30000" dirty="0" smtClean="0">
                    <a:latin typeface="Trebuchet MS" panose="020B0603020202020204" pitchFamily="34" charset="0"/>
                  </a:rPr>
                  <a:t>o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cxnSp>
          <p:nvCxnSpPr>
            <p:cNvPr id="169" name="Straight Connector 168"/>
            <p:cNvCxnSpPr/>
            <p:nvPr/>
          </p:nvCxnSpPr>
          <p:spPr>
            <a:xfrm flipV="1">
              <a:off x="1134994" y="2883129"/>
              <a:ext cx="6769" cy="515675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lg" len="lg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TextBox 179"/>
            <p:cNvSpPr txBox="1"/>
            <p:nvPr/>
          </p:nvSpPr>
          <p:spPr>
            <a:xfrm>
              <a:off x="958104" y="2513797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N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162" name="TextBox 161"/>
          <p:cNvSpPr txBox="1"/>
          <p:nvPr/>
        </p:nvSpPr>
        <p:spPr>
          <a:xfrm>
            <a:off x="243191" y="65927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1.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1972390" y="65716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2.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4370849" y="67058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3</a:t>
            </a:r>
            <a:r>
              <a:rPr lang="en-GB" dirty="0" smtClean="0">
                <a:solidFill>
                  <a:srgbClr val="007FFF"/>
                </a:solidFill>
              </a:rPr>
              <a:t>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6167811" y="63849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4.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336164" y="27036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5</a:t>
            </a:r>
            <a:r>
              <a:rPr lang="en-GB" dirty="0" smtClean="0">
                <a:solidFill>
                  <a:srgbClr val="007FFF"/>
                </a:solidFill>
              </a:rPr>
              <a:t>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317408" y="471106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9</a:t>
            </a:r>
            <a:r>
              <a:rPr lang="en-GB" dirty="0" smtClean="0">
                <a:solidFill>
                  <a:srgbClr val="007FFF"/>
                </a:solidFill>
              </a:rPr>
              <a:t>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503077" y="268282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6.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4215984" y="266875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7</a:t>
            </a:r>
            <a:r>
              <a:rPr lang="en-GB" dirty="0" smtClean="0">
                <a:solidFill>
                  <a:srgbClr val="007FFF"/>
                </a:solidFill>
              </a:rPr>
              <a:t>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6160500" y="266402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8.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398167" y="471679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10.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4175433" y="4727495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11.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6166616" y="472338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12.</a:t>
            </a:r>
            <a:endParaRPr lang="en-GB" dirty="0" smtClean="0">
              <a:solidFill>
                <a:srgbClr val="007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1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 142"/>
          <p:cNvGrpSpPr/>
          <p:nvPr/>
        </p:nvGrpSpPr>
        <p:grpSpPr>
          <a:xfrm>
            <a:off x="8000376" y="329635"/>
            <a:ext cx="1759258" cy="1453538"/>
            <a:chOff x="7652597" y="406400"/>
            <a:chExt cx="1759258" cy="1453538"/>
          </a:xfrm>
        </p:grpSpPr>
        <p:sp>
          <p:nvSpPr>
            <p:cNvPr id="67" name="Rounded Rectangle 66"/>
            <p:cNvSpPr/>
            <p:nvPr/>
          </p:nvSpPr>
          <p:spPr>
            <a:xfrm>
              <a:off x="7652597" y="406400"/>
              <a:ext cx="1759258" cy="1453538"/>
            </a:xfrm>
            <a:prstGeom prst="roundRect">
              <a:avLst>
                <a:gd name="adj" fmla="val 31282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7836863" y="435883"/>
              <a:ext cx="1315750" cy="1357326"/>
              <a:chOff x="8139767" y="166820"/>
              <a:chExt cx="1315750" cy="1357326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flipV="1">
                <a:off x="8848436" y="523743"/>
                <a:ext cx="0" cy="288221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 flipV="1">
                <a:off x="9077611" y="698511"/>
                <a:ext cx="0" cy="288221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10800000" flipV="1">
                <a:off x="8849384" y="885153"/>
                <a:ext cx="0" cy="288221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16200000" flipV="1">
                <a:off x="8619263" y="698510"/>
                <a:ext cx="0" cy="288221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8678839" y="166820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N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9147419" y="654903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E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697273" y="1154814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S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139767" y="662949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W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</p:grpSp>
      <p:sp>
        <p:nvSpPr>
          <p:cNvPr id="92" name="TextBox 91"/>
          <p:cNvSpPr txBox="1"/>
          <p:nvPr/>
        </p:nvSpPr>
        <p:spPr>
          <a:xfrm>
            <a:off x="8231708" y="1976739"/>
            <a:ext cx="1297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Trebuchet MS" panose="020B0603020202020204" pitchFamily="34" charset="0"/>
              </a:rPr>
              <a:t>Each question contains point A, point B and directions indicated with an arrow.</a:t>
            </a:r>
            <a:endParaRPr lang="en-GB" sz="1600" dirty="0">
              <a:latin typeface="Trebuchet MS" panose="020B0603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369835" y="4470423"/>
            <a:ext cx="10090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Trebuchet MS" panose="020B0603020202020204" pitchFamily="34" charset="0"/>
              </a:rPr>
              <a:t>In each case, find the bearing of B from A.</a:t>
            </a:r>
            <a:endParaRPr lang="en-GB" sz="1600" dirty="0">
              <a:latin typeface="Trebuchet MS" panose="020B0603020202020204" pitchFamily="34" charset="0"/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339706" y="649722"/>
            <a:ext cx="1605269" cy="1876578"/>
            <a:chOff x="339706" y="649722"/>
            <a:chExt cx="1605269" cy="1876578"/>
          </a:xfrm>
        </p:grpSpPr>
        <p:grpSp>
          <p:nvGrpSpPr>
            <p:cNvPr id="32" name="Group 31"/>
            <p:cNvGrpSpPr/>
            <p:nvPr/>
          </p:nvGrpSpPr>
          <p:grpSpPr>
            <a:xfrm>
              <a:off x="609647" y="649722"/>
              <a:ext cx="1335328" cy="1591024"/>
              <a:chOff x="3989848" y="492769"/>
              <a:chExt cx="1335328" cy="1591024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H="1" flipV="1">
                <a:off x="4249556" y="821332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078683" y="492769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N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 flipV="1">
                <a:off x="4268183" y="1160020"/>
                <a:ext cx="732418" cy="64947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989848" y="1714461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010666" y="954586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06" name="Pie 105"/>
            <p:cNvSpPr/>
            <p:nvPr/>
          </p:nvSpPr>
          <p:spPr>
            <a:xfrm>
              <a:off x="339706" y="1446300"/>
              <a:ext cx="1080000" cy="1080000"/>
            </a:xfrm>
            <a:prstGeom prst="pie">
              <a:avLst>
                <a:gd name="adj1" fmla="val 16158199"/>
                <a:gd name="adj2" fmla="val 19113198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955821" y="1100704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2015116" y="390002"/>
            <a:ext cx="2621410" cy="2275309"/>
            <a:chOff x="2099323" y="392544"/>
            <a:chExt cx="2621410" cy="2275309"/>
          </a:xfrm>
        </p:grpSpPr>
        <p:grpSp>
          <p:nvGrpSpPr>
            <p:cNvPr id="31" name="Group 30"/>
            <p:cNvGrpSpPr/>
            <p:nvPr/>
          </p:nvGrpSpPr>
          <p:grpSpPr>
            <a:xfrm>
              <a:off x="2368833" y="392544"/>
              <a:ext cx="2351900" cy="2004121"/>
              <a:chOff x="5618318" y="62667"/>
              <a:chExt cx="2351900" cy="2004121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H="1" flipV="1">
                <a:off x="5878026" y="804327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5707153" y="475764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N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618318" y="1697456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 flipV="1">
                <a:off x="5873071" y="218124"/>
                <a:ext cx="1782637" cy="158213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7655708" y="6266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07" name="Pie 106"/>
            <p:cNvSpPr/>
            <p:nvPr/>
          </p:nvSpPr>
          <p:spPr>
            <a:xfrm>
              <a:off x="2099323" y="1587853"/>
              <a:ext cx="1080000" cy="1080000"/>
            </a:xfrm>
            <a:prstGeom prst="pie">
              <a:avLst>
                <a:gd name="adj1" fmla="val 16158199"/>
                <a:gd name="adj2" fmla="val 19113198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736583" y="1265212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6130958" y="590302"/>
            <a:ext cx="1839587" cy="1441796"/>
            <a:chOff x="4926950" y="526043"/>
            <a:chExt cx="1839587" cy="1441796"/>
          </a:xfrm>
        </p:grpSpPr>
        <p:grpSp>
          <p:nvGrpSpPr>
            <p:cNvPr id="59" name="Group 58"/>
            <p:cNvGrpSpPr/>
            <p:nvPr/>
          </p:nvGrpSpPr>
          <p:grpSpPr>
            <a:xfrm>
              <a:off x="4926950" y="839028"/>
              <a:ext cx="1621826" cy="1128811"/>
              <a:chOff x="3625979" y="3596413"/>
              <a:chExt cx="1621826" cy="1128811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flipH="1" flipV="1">
                <a:off x="4003730" y="3801451"/>
                <a:ext cx="943332" cy="1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3625979" y="3596413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W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flipV="1">
                <a:off x="4222979" y="3801451"/>
                <a:ext cx="732418" cy="64947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3944644" y="4355892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933295" y="363306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08" name="Pie 107"/>
            <p:cNvSpPr/>
            <p:nvPr/>
          </p:nvSpPr>
          <p:spPr>
            <a:xfrm>
              <a:off x="5686537" y="526043"/>
              <a:ext cx="1080000" cy="1080000"/>
            </a:xfrm>
            <a:prstGeom prst="pie">
              <a:avLst>
                <a:gd name="adj1" fmla="val 8192900"/>
                <a:gd name="adj2" fmla="val 10862531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238675" y="1140916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2509976" y="2450124"/>
            <a:ext cx="1571231" cy="1924868"/>
            <a:chOff x="2509976" y="2450124"/>
            <a:chExt cx="1571231" cy="1924868"/>
          </a:xfrm>
        </p:grpSpPr>
        <p:grpSp>
          <p:nvGrpSpPr>
            <p:cNvPr id="29" name="Group 28"/>
            <p:cNvGrpSpPr/>
            <p:nvPr/>
          </p:nvGrpSpPr>
          <p:grpSpPr>
            <a:xfrm>
              <a:off x="2509976" y="2450124"/>
              <a:ext cx="1278814" cy="1784605"/>
              <a:chOff x="361976" y="431999"/>
              <a:chExt cx="1278814" cy="1784605"/>
            </a:xfrm>
          </p:grpSpPr>
          <p:cxnSp>
            <p:nvCxnSpPr>
              <p:cNvPr id="2" name="Straight Connector 1"/>
              <p:cNvCxnSpPr/>
              <p:nvPr/>
            </p:nvCxnSpPr>
            <p:spPr>
              <a:xfrm flipH="1" flipV="1">
                <a:off x="1386129" y="842100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757381" y="1335450"/>
                <a:ext cx="646546" cy="5025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1228620" y="431999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N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308648" y="1847272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1976" y="1139252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13" name="Pie 112"/>
            <p:cNvSpPr/>
            <p:nvPr/>
          </p:nvSpPr>
          <p:spPr>
            <a:xfrm>
              <a:off x="3001207" y="3294992"/>
              <a:ext cx="1080000" cy="1080000"/>
            </a:xfrm>
            <a:prstGeom prst="pie">
              <a:avLst>
                <a:gd name="adj1" fmla="val 13016578"/>
                <a:gd name="adj2" fmla="val 16148006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911941" y="2972711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6109375" y="2336145"/>
            <a:ext cx="1562170" cy="1998805"/>
            <a:chOff x="6109375" y="2336145"/>
            <a:chExt cx="1562170" cy="1998805"/>
          </a:xfrm>
        </p:grpSpPr>
        <p:grpSp>
          <p:nvGrpSpPr>
            <p:cNvPr id="60" name="Group 59"/>
            <p:cNvGrpSpPr/>
            <p:nvPr/>
          </p:nvGrpSpPr>
          <p:grpSpPr>
            <a:xfrm>
              <a:off x="6109375" y="2336145"/>
              <a:ext cx="1336793" cy="1783324"/>
              <a:chOff x="2288954" y="857969"/>
              <a:chExt cx="1336793" cy="1783324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flipH="1" flipV="1">
                <a:off x="3302562" y="1326214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3146559" y="857969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N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2664691" y="1828800"/>
                <a:ext cx="646546" cy="5025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2288954" y="1710761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311237" y="2271961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15" name="Pie 114"/>
            <p:cNvSpPr/>
            <p:nvPr/>
          </p:nvSpPr>
          <p:spPr>
            <a:xfrm>
              <a:off x="6591545" y="3254950"/>
              <a:ext cx="1080000" cy="1080000"/>
            </a:xfrm>
            <a:prstGeom prst="pie">
              <a:avLst>
                <a:gd name="adj1" fmla="val 13014322"/>
                <a:gd name="adj2" fmla="val 16236250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99889" y="2899669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399181" y="4677279"/>
            <a:ext cx="1869418" cy="1463774"/>
            <a:chOff x="6130958" y="4718717"/>
            <a:chExt cx="1869418" cy="1463774"/>
          </a:xfrm>
        </p:grpSpPr>
        <p:grpSp>
          <p:nvGrpSpPr>
            <p:cNvPr id="100" name="Group 99"/>
            <p:cNvGrpSpPr/>
            <p:nvPr/>
          </p:nvGrpSpPr>
          <p:grpSpPr>
            <a:xfrm>
              <a:off x="6130958" y="4984424"/>
              <a:ext cx="1621826" cy="1198067"/>
              <a:chOff x="3625979" y="3527157"/>
              <a:chExt cx="1621826" cy="1198067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flipH="1" flipV="1">
                <a:off x="4003730" y="3801451"/>
                <a:ext cx="943332" cy="1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TextBox 101"/>
              <p:cNvSpPr txBox="1"/>
              <p:nvPr/>
            </p:nvSpPr>
            <p:spPr>
              <a:xfrm>
                <a:off x="3625979" y="3596413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Trebuchet MS" panose="020B0603020202020204" pitchFamily="34" charset="0"/>
                  </a:rPr>
                  <a:t>N</a:t>
                </a:r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 flipV="1">
                <a:off x="4222979" y="3801451"/>
                <a:ext cx="732418" cy="64947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TextBox 103"/>
              <p:cNvSpPr txBox="1"/>
              <p:nvPr/>
            </p:nvSpPr>
            <p:spPr>
              <a:xfrm>
                <a:off x="3944644" y="4355892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4933295" y="352715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19" name="Pie 118"/>
            <p:cNvSpPr/>
            <p:nvPr/>
          </p:nvSpPr>
          <p:spPr>
            <a:xfrm>
              <a:off x="6920376" y="4718717"/>
              <a:ext cx="1080000" cy="1080000"/>
            </a:xfrm>
            <a:prstGeom prst="pie">
              <a:avLst>
                <a:gd name="adj1" fmla="val 8266735"/>
                <a:gd name="adj2" fmla="val 10775294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417933" y="5392228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4186200" y="4677279"/>
            <a:ext cx="1615382" cy="1873735"/>
            <a:chOff x="2442337" y="4602134"/>
            <a:chExt cx="1615382" cy="1873735"/>
          </a:xfrm>
        </p:grpSpPr>
        <p:grpSp>
          <p:nvGrpSpPr>
            <p:cNvPr id="68" name="Group 67"/>
            <p:cNvGrpSpPr/>
            <p:nvPr/>
          </p:nvGrpSpPr>
          <p:grpSpPr>
            <a:xfrm>
              <a:off x="2722391" y="4602134"/>
              <a:ext cx="1335328" cy="1591024"/>
              <a:chOff x="3989848" y="492769"/>
              <a:chExt cx="1335328" cy="1591024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flipH="1" flipV="1">
                <a:off x="4249556" y="821332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4078683" y="492769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Trebuchet MS" panose="020B0603020202020204" pitchFamily="34" charset="0"/>
                  </a:rPr>
                  <a:t>S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flipV="1">
                <a:off x="4268183" y="1160020"/>
                <a:ext cx="732418" cy="64947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3989848" y="1714461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010666" y="954586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17" name="Pie 116"/>
            <p:cNvSpPr/>
            <p:nvPr/>
          </p:nvSpPr>
          <p:spPr>
            <a:xfrm>
              <a:off x="2442337" y="5395869"/>
              <a:ext cx="1080000" cy="1080000"/>
            </a:xfrm>
            <a:prstGeom prst="pie">
              <a:avLst>
                <a:gd name="adj1" fmla="val 16103705"/>
                <a:gd name="adj2" fmla="val 19217377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3041461" y="5047836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2457778" y="4697932"/>
            <a:ext cx="1605311" cy="1856730"/>
            <a:chOff x="428499" y="4770685"/>
            <a:chExt cx="1605311" cy="1856730"/>
          </a:xfrm>
        </p:grpSpPr>
        <p:grpSp>
          <p:nvGrpSpPr>
            <p:cNvPr id="74" name="Group 73"/>
            <p:cNvGrpSpPr/>
            <p:nvPr/>
          </p:nvGrpSpPr>
          <p:grpSpPr>
            <a:xfrm>
              <a:off x="698482" y="4770685"/>
              <a:ext cx="1335328" cy="1591024"/>
              <a:chOff x="3989848" y="492769"/>
              <a:chExt cx="1335328" cy="1591024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flipH="1" flipV="1">
                <a:off x="4249556" y="821332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TextBox 75"/>
              <p:cNvSpPr txBox="1"/>
              <p:nvPr/>
            </p:nvSpPr>
            <p:spPr>
              <a:xfrm>
                <a:off x="4078683" y="492769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E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 flipV="1">
                <a:off x="4268183" y="1160020"/>
                <a:ext cx="732418" cy="64947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3989848" y="1714461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010666" y="954586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16" name="Pie 115"/>
            <p:cNvSpPr/>
            <p:nvPr/>
          </p:nvSpPr>
          <p:spPr>
            <a:xfrm>
              <a:off x="428499" y="5547415"/>
              <a:ext cx="1080000" cy="1080000"/>
            </a:xfrm>
            <a:prstGeom prst="pie">
              <a:avLst>
                <a:gd name="adj1" fmla="val 16103705"/>
                <a:gd name="adj2" fmla="val 19062574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045565" y="5209072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4258061" y="2367276"/>
            <a:ext cx="1505647" cy="2168525"/>
            <a:chOff x="4398531" y="2176319"/>
            <a:chExt cx="1505647" cy="2168525"/>
          </a:xfrm>
        </p:grpSpPr>
        <p:grpSp>
          <p:nvGrpSpPr>
            <p:cNvPr id="30" name="Group 29"/>
            <p:cNvGrpSpPr/>
            <p:nvPr/>
          </p:nvGrpSpPr>
          <p:grpSpPr>
            <a:xfrm>
              <a:off x="4567385" y="2176319"/>
              <a:ext cx="1336793" cy="2168525"/>
              <a:chOff x="2288954" y="472768"/>
              <a:chExt cx="1336793" cy="216852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H="1" flipV="1">
                <a:off x="2656129" y="842100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2494339" y="472768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N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664691" y="1828800"/>
                <a:ext cx="646546" cy="5025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2288954" y="1710761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311237" y="2271961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14" name="Pie 113"/>
            <p:cNvSpPr/>
            <p:nvPr/>
          </p:nvSpPr>
          <p:spPr>
            <a:xfrm>
              <a:off x="4398531" y="2977091"/>
              <a:ext cx="1080000" cy="1080000"/>
            </a:xfrm>
            <a:prstGeom prst="pie">
              <a:avLst>
                <a:gd name="adj1" fmla="val 16221981"/>
                <a:gd name="adj2" fmla="val 2334770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891468" y="3187101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128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4351165" y="545398"/>
            <a:ext cx="1578808" cy="1876578"/>
            <a:chOff x="339706" y="649722"/>
            <a:chExt cx="1578808" cy="1876578"/>
          </a:xfrm>
        </p:grpSpPr>
        <p:grpSp>
          <p:nvGrpSpPr>
            <p:cNvPr id="145" name="Group 144"/>
            <p:cNvGrpSpPr/>
            <p:nvPr/>
          </p:nvGrpSpPr>
          <p:grpSpPr>
            <a:xfrm>
              <a:off x="566590" y="649722"/>
              <a:ext cx="1351924" cy="1655125"/>
              <a:chOff x="3946791" y="492769"/>
              <a:chExt cx="1351924" cy="1655125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 flipH="1" flipV="1">
                <a:off x="4249556" y="821332"/>
                <a:ext cx="8562" cy="100517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9" name="TextBox 148"/>
              <p:cNvSpPr txBox="1"/>
              <p:nvPr/>
            </p:nvSpPr>
            <p:spPr>
              <a:xfrm>
                <a:off x="4078683" y="492769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N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150" name="Straight Connector 149"/>
              <p:cNvCxnSpPr/>
              <p:nvPr/>
            </p:nvCxnSpPr>
            <p:spPr>
              <a:xfrm flipV="1">
                <a:off x="4268183" y="1160020"/>
                <a:ext cx="732418" cy="64947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1" name="TextBox 150"/>
              <p:cNvSpPr txBox="1"/>
              <p:nvPr/>
            </p:nvSpPr>
            <p:spPr>
              <a:xfrm>
                <a:off x="3946791" y="1778562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B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4977793" y="954586"/>
                <a:ext cx="320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Trebuchet MS" panose="020B0603020202020204" pitchFamily="34" charset="0"/>
                  </a:rPr>
                  <a:t>A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46" name="Pie 145"/>
            <p:cNvSpPr/>
            <p:nvPr/>
          </p:nvSpPr>
          <p:spPr>
            <a:xfrm>
              <a:off x="339706" y="1446300"/>
              <a:ext cx="1080000" cy="1080000"/>
            </a:xfrm>
            <a:prstGeom prst="pie">
              <a:avLst>
                <a:gd name="adj1" fmla="val 16158199"/>
                <a:gd name="adj2" fmla="val 19113198"/>
              </a:avLst>
            </a:prstGeom>
            <a:noFill/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955821" y="1100704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52</a:t>
              </a:r>
              <a:r>
                <a:rPr lang="en-GB" baseline="30000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153" name="TextBox 152"/>
          <p:cNvSpPr txBox="1"/>
          <p:nvPr/>
        </p:nvSpPr>
        <p:spPr>
          <a:xfrm>
            <a:off x="1098154" y="199805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052</a:t>
            </a:r>
            <a:r>
              <a:rPr lang="en-GB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163789" y="181849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052</a:t>
            </a:r>
            <a:r>
              <a:rPr lang="en-GB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143560" y="183241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232</a:t>
            </a:r>
            <a:r>
              <a:rPr lang="en-GB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093991" y="1741533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218</a:t>
            </a:r>
            <a:r>
              <a:rPr lang="en-GB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453271" y="383812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218</a:t>
            </a:r>
            <a:r>
              <a:rPr lang="en-GB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550845" y="381071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308</a:t>
            </a:r>
            <a:r>
              <a:rPr lang="en-GB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021364" y="283610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128</a:t>
            </a:r>
            <a:r>
              <a:rPr lang="en-GB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291950" y="380520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052</a:t>
            </a:r>
            <a:r>
              <a:rPr lang="en-GB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248219" y="463666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142</a:t>
            </a:r>
            <a:r>
              <a:rPr lang="en-GB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65" name="Straight Connector 164"/>
          <p:cNvCxnSpPr/>
          <p:nvPr/>
        </p:nvCxnSpPr>
        <p:spPr>
          <a:xfrm flipV="1">
            <a:off x="7454337" y="589716"/>
            <a:ext cx="6769" cy="515675"/>
          </a:xfrm>
          <a:prstGeom prst="line">
            <a:avLst/>
          </a:prstGeom>
          <a:ln w="38100">
            <a:solidFill>
              <a:schemeClr val="tx1"/>
            </a:solidFill>
            <a:headEnd type="none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7277447" y="22038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N</a:t>
            </a:r>
            <a:endParaRPr lang="en-GB" dirty="0">
              <a:latin typeface="Trebuchet MS" panose="020B0603020202020204" pitchFamily="34" charset="0"/>
            </a:endParaRPr>
          </a:p>
        </p:txBody>
      </p:sp>
      <p:cxnSp>
        <p:nvCxnSpPr>
          <p:cNvPr id="167" name="Straight Connector 166"/>
          <p:cNvCxnSpPr/>
          <p:nvPr/>
        </p:nvCxnSpPr>
        <p:spPr>
          <a:xfrm>
            <a:off x="2976685" y="6014662"/>
            <a:ext cx="491745" cy="0"/>
          </a:xfrm>
          <a:prstGeom prst="line">
            <a:avLst/>
          </a:prstGeom>
          <a:ln w="38100">
            <a:solidFill>
              <a:schemeClr val="tx1"/>
            </a:solidFill>
            <a:headEnd type="none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3417977" y="584611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S</a:t>
            </a:r>
            <a:endParaRPr lang="en-GB" dirty="0">
              <a:latin typeface="Trebuchet MS" panose="020B0603020202020204" pitchFamily="34" charset="0"/>
            </a:endParaRPr>
          </a:p>
        </p:txBody>
      </p:sp>
      <p:cxnSp>
        <p:nvCxnSpPr>
          <p:cNvPr id="171" name="Straight Connector 170"/>
          <p:cNvCxnSpPr/>
          <p:nvPr/>
        </p:nvCxnSpPr>
        <p:spPr>
          <a:xfrm>
            <a:off x="4745679" y="6007887"/>
            <a:ext cx="491745" cy="0"/>
          </a:xfrm>
          <a:prstGeom prst="line">
            <a:avLst/>
          </a:prstGeom>
          <a:ln w="38100">
            <a:solidFill>
              <a:schemeClr val="tx1"/>
            </a:solidFill>
            <a:headEnd type="none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5221218" y="5841933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W</a:t>
            </a:r>
            <a:endParaRPr lang="en-GB" dirty="0">
              <a:latin typeface="Trebuchet MS" panose="020B0603020202020204" pitchFamily="34" charset="0"/>
            </a:endParaRPr>
          </a:p>
        </p:txBody>
      </p:sp>
      <p:grpSp>
        <p:nvGrpSpPr>
          <p:cNvPr id="176" name="Group 175"/>
          <p:cNvGrpSpPr/>
          <p:nvPr/>
        </p:nvGrpSpPr>
        <p:grpSpPr>
          <a:xfrm>
            <a:off x="6030250" y="4582013"/>
            <a:ext cx="1906623" cy="1938960"/>
            <a:chOff x="4379364" y="4574323"/>
            <a:chExt cx="1906623" cy="1938960"/>
          </a:xfrm>
        </p:grpSpPr>
        <p:grpSp>
          <p:nvGrpSpPr>
            <p:cNvPr id="174" name="Group 173"/>
            <p:cNvGrpSpPr/>
            <p:nvPr/>
          </p:nvGrpSpPr>
          <p:grpSpPr>
            <a:xfrm>
              <a:off x="4379364" y="4574323"/>
              <a:ext cx="1549800" cy="1938960"/>
              <a:chOff x="4379364" y="4574323"/>
              <a:chExt cx="1549800" cy="1938960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4379364" y="4574323"/>
                <a:ext cx="1549800" cy="1938960"/>
                <a:chOff x="4379364" y="4574323"/>
                <a:chExt cx="1549800" cy="1938960"/>
              </a:xfrm>
            </p:grpSpPr>
            <p:grpSp>
              <p:nvGrpSpPr>
                <p:cNvPr id="80" name="Group 79"/>
                <p:cNvGrpSpPr/>
                <p:nvPr/>
              </p:nvGrpSpPr>
              <p:grpSpPr>
                <a:xfrm>
                  <a:off x="4379364" y="4574323"/>
                  <a:ext cx="1278814" cy="1784605"/>
                  <a:chOff x="361976" y="431999"/>
                  <a:chExt cx="1278814" cy="1784605"/>
                </a:xfrm>
              </p:grpSpPr>
              <p:cxnSp>
                <p:nvCxnSpPr>
                  <p:cNvPr id="81" name="Straight Connector 80"/>
                  <p:cNvCxnSpPr/>
                  <p:nvPr/>
                </p:nvCxnSpPr>
                <p:spPr>
                  <a:xfrm flipH="1" flipV="1">
                    <a:off x="1386129" y="842100"/>
                    <a:ext cx="8562" cy="1005172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>
                    <a:off x="757381" y="1335450"/>
                    <a:ext cx="646546" cy="50258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1228620" y="431999"/>
                    <a:ext cx="29527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 smtClean="0">
                        <a:latin typeface="Trebuchet MS" panose="020B0603020202020204" pitchFamily="34" charset="0"/>
                      </a:rPr>
                      <a:t>S</a:t>
                    </a:r>
                    <a:endParaRPr lang="en-GB" dirty="0">
                      <a:latin typeface="Trebuchet MS" panose="020B0603020202020204" pitchFamily="34" charset="0"/>
                    </a:endParaRPr>
                  </a:p>
                </p:txBody>
              </p:sp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1308648" y="1847272"/>
                    <a:ext cx="33214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 smtClean="0">
                        <a:latin typeface="Trebuchet MS" panose="020B0603020202020204" pitchFamily="34" charset="0"/>
                      </a:rPr>
                      <a:t>A</a:t>
                    </a:r>
                    <a:endParaRPr lang="en-GB" dirty="0">
                      <a:latin typeface="Trebuchet MS" panose="020B0603020202020204" pitchFamily="34" charset="0"/>
                    </a:endParaRPr>
                  </a:p>
                </p:txBody>
              </p:sp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361976" y="1139252"/>
                    <a:ext cx="31451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 smtClean="0">
                        <a:latin typeface="Trebuchet MS" panose="020B0603020202020204" pitchFamily="34" charset="0"/>
                      </a:rPr>
                      <a:t>B</a:t>
                    </a:r>
                    <a:endParaRPr lang="en-GB" dirty="0">
                      <a:latin typeface="Trebuchet MS" panose="020B0603020202020204" pitchFamily="34" charset="0"/>
                    </a:endParaRPr>
                  </a:p>
                </p:txBody>
              </p:sp>
            </p:grpSp>
            <p:sp>
              <p:nvSpPr>
                <p:cNvPr id="118" name="Pie 117"/>
                <p:cNvSpPr/>
                <p:nvPr/>
              </p:nvSpPr>
              <p:spPr>
                <a:xfrm>
                  <a:off x="4849164" y="5433283"/>
                  <a:ext cx="1080000" cy="1080000"/>
                </a:xfrm>
                <a:prstGeom prst="pie">
                  <a:avLst>
                    <a:gd name="adj1" fmla="val 13175023"/>
                    <a:gd name="adj2" fmla="val 16312109"/>
                  </a:avLst>
                </a:prstGeom>
                <a:noFill/>
                <a:ln w="19050" cap="rnd">
                  <a:solidFill>
                    <a:schemeClr val="tx1"/>
                  </a:solidFill>
                  <a:beve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4804131" y="5096910"/>
                  <a:ext cx="51167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>
                      <a:latin typeface="Trebuchet MS" panose="020B0603020202020204" pitchFamily="34" charset="0"/>
                    </a:rPr>
                    <a:t>52</a:t>
                  </a:r>
                  <a:r>
                    <a:rPr lang="en-GB" baseline="30000" dirty="0" smtClean="0">
                      <a:latin typeface="Trebuchet MS" panose="020B0603020202020204" pitchFamily="34" charset="0"/>
                    </a:rPr>
                    <a:t>o</a:t>
                  </a:r>
                  <a:endParaRPr lang="en-GB" dirty="0">
                    <a:latin typeface="Trebuchet MS" panose="020B0603020202020204" pitchFamily="34" charset="0"/>
                  </a:endParaRPr>
                </a:p>
              </p:txBody>
            </p:sp>
          </p:grpSp>
          <p:cxnSp>
            <p:nvCxnSpPr>
              <p:cNvPr id="173" name="Straight Connector 172"/>
              <p:cNvCxnSpPr/>
              <p:nvPr/>
            </p:nvCxnSpPr>
            <p:spPr>
              <a:xfrm>
                <a:off x="5412079" y="5974074"/>
                <a:ext cx="491745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5" name="TextBox 174"/>
            <p:cNvSpPr txBox="1"/>
            <p:nvPr/>
          </p:nvSpPr>
          <p:spPr>
            <a:xfrm>
              <a:off x="5904151" y="5788617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W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177" name="TextBox 176"/>
          <p:cNvSpPr txBox="1"/>
          <p:nvPr/>
        </p:nvSpPr>
        <p:spPr>
          <a:xfrm>
            <a:off x="944327" y="4712863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308</a:t>
            </a:r>
            <a:r>
              <a:rPr lang="en-GB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5054660" y="467518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232</a:t>
            </a:r>
            <a:r>
              <a:rPr lang="en-GB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7261295" y="513631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128</a:t>
            </a:r>
            <a:r>
              <a:rPr lang="en-GB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</a:t>
            </a:r>
            <a:endParaRPr lang="en-GB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163" name="Group 162"/>
          <p:cNvGrpSpPr/>
          <p:nvPr/>
        </p:nvGrpSpPr>
        <p:grpSpPr>
          <a:xfrm>
            <a:off x="138469" y="2513797"/>
            <a:ext cx="2217572" cy="1818704"/>
            <a:chOff x="138469" y="2513797"/>
            <a:chExt cx="2217572" cy="1818704"/>
          </a:xfrm>
        </p:grpSpPr>
        <p:grpSp>
          <p:nvGrpSpPr>
            <p:cNvPr id="168" name="Group 167"/>
            <p:cNvGrpSpPr/>
            <p:nvPr/>
          </p:nvGrpSpPr>
          <p:grpSpPr>
            <a:xfrm>
              <a:off x="138469" y="2867493"/>
              <a:ext cx="2217572" cy="1465008"/>
              <a:chOff x="96357" y="2643985"/>
              <a:chExt cx="2217572" cy="1465008"/>
            </a:xfrm>
          </p:grpSpPr>
          <p:grpSp>
            <p:nvGrpSpPr>
              <p:cNvPr id="181" name="Group 180"/>
              <p:cNvGrpSpPr/>
              <p:nvPr/>
            </p:nvGrpSpPr>
            <p:grpSpPr>
              <a:xfrm>
                <a:off x="96357" y="2910926"/>
                <a:ext cx="2217572" cy="1198067"/>
                <a:chOff x="618575" y="3550782"/>
                <a:chExt cx="2217572" cy="1198067"/>
              </a:xfrm>
            </p:grpSpPr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1611757" y="3834313"/>
                  <a:ext cx="913015" cy="1545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none" w="lg" len="lg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5" name="TextBox 184"/>
                <p:cNvSpPr txBox="1"/>
                <p:nvPr/>
              </p:nvSpPr>
              <p:spPr>
                <a:xfrm>
                  <a:off x="2528049" y="3649647"/>
                  <a:ext cx="3080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>
                      <a:latin typeface="Trebuchet MS" panose="020B0603020202020204" pitchFamily="34" charset="0"/>
                    </a:rPr>
                    <a:t>E</a:t>
                  </a:r>
                </a:p>
              </p:txBody>
            </p: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896910" y="3825076"/>
                  <a:ext cx="732418" cy="64947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7" name="TextBox 186"/>
                <p:cNvSpPr txBox="1"/>
                <p:nvPr/>
              </p:nvSpPr>
              <p:spPr>
                <a:xfrm>
                  <a:off x="618575" y="4379517"/>
                  <a:ext cx="3321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>
                      <a:latin typeface="Trebuchet MS" panose="020B0603020202020204" pitchFamily="34" charset="0"/>
                    </a:rPr>
                    <a:t>A</a:t>
                  </a:r>
                  <a:endParaRPr lang="en-GB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188" name="TextBox 187"/>
                <p:cNvSpPr txBox="1"/>
                <p:nvPr/>
              </p:nvSpPr>
              <p:spPr>
                <a:xfrm>
                  <a:off x="1318522" y="3550782"/>
                  <a:ext cx="31451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>
                      <a:latin typeface="Trebuchet MS" panose="020B0603020202020204" pitchFamily="34" charset="0"/>
                    </a:rPr>
                    <a:t>B</a:t>
                  </a:r>
                  <a:endParaRPr lang="en-GB" dirty="0">
                    <a:latin typeface="Trebuchet MS" panose="020B0603020202020204" pitchFamily="34" charset="0"/>
                  </a:endParaRPr>
                </a:p>
              </p:txBody>
            </p:sp>
          </p:grpSp>
          <p:sp>
            <p:nvSpPr>
              <p:cNvPr id="182" name="Pie 181"/>
              <p:cNvSpPr/>
              <p:nvPr/>
            </p:nvSpPr>
            <p:spPr>
              <a:xfrm>
                <a:off x="552087" y="2643985"/>
                <a:ext cx="1080000" cy="1080000"/>
              </a:xfrm>
              <a:prstGeom prst="pie">
                <a:avLst>
                  <a:gd name="adj1" fmla="val 195772"/>
                  <a:gd name="adj2" fmla="val 8213489"/>
                </a:avLst>
              </a:prstGeom>
              <a:noFill/>
              <a:ln w="19050" cap="rnd">
                <a:solidFill>
                  <a:schemeClr val="tx1"/>
                </a:solidFill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886565" y="3266873"/>
                <a:ext cx="6335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128</a:t>
                </a:r>
                <a:r>
                  <a:rPr lang="en-GB" baseline="30000" dirty="0" smtClean="0">
                    <a:latin typeface="Trebuchet MS" panose="020B0603020202020204" pitchFamily="34" charset="0"/>
                  </a:rPr>
                  <a:t>o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cxnSp>
          <p:nvCxnSpPr>
            <p:cNvPr id="169" name="Straight Connector 168"/>
            <p:cNvCxnSpPr/>
            <p:nvPr/>
          </p:nvCxnSpPr>
          <p:spPr>
            <a:xfrm flipV="1">
              <a:off x="1134994" y="2883129"/>
              <a:ext cx="6769" cy="515675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lg" len="lg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TextBox 179"/>
            <p:cNvSpPr txBox="1"/>
            <p:nvPr/>
          </p:nvSpPr>
          <p:spPr>
            <a:xfrm>
              <a:off x="958104" y="2513797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N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162" name="TextBox 161"/>
          <p:cNvSpPr txBox="1"/>
          <p:nvPr/>
        </p:nvSpPr>
        <p:spPr>
          <a:xfrm>
            <a:off x="243191" y="65927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1.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1972390" y="65716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2.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4370849" y="67058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3</a:t>
            </a:r>
            <a:r>
              <a:rPr lang="en-GB" dirty="0" smtClean="0">
                <a:solidFill>
                  <a:srgbClr val="007FFF"/>
                </a:solidFill>
              </a:rPr>
              <a:t>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6167811" y="63849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4.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336164" y="27036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5</a:t>
            </a:r>
            <a:r>
              <a:rPr lang="en-GB" dirty="0" smtClean="0">
                <a:solidFill>
                  <a:srgbClr val="007FFF"/>
                </a:solidFill>
              </a:rPr>
              <a:t>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317408" y="471106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9</a:t>
            </a:r>
            <a:r>
              <a:rPr lang="en-GB" dirty="0" smtClean="0">
                <a:solidFill>
                  <a:srgbClr val="007FFF"/>
                </a:solidFill>
              </a:rPr>
              <a:t>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503077" y="268282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6.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4215984" y="266875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7</a:t>
            </a:r>
            <a:r>
              <a:rPr lang="en-GB" dirty="0" smtClean="0">
                <a:solidFill>
                  <a:srgbClr val="007FFF"/>
                </a:solidFill>
              </a:rPr>
              <a:t>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6160500" y="266402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8.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398167" y="471679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10.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4175433" y="4727495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11.</a:t>
            </a:r>
            <a:endParaRPr lang="en-GB" dirty="0" smtClean="0">
              <a:solidFill>
                <a:srgbClr val="007FFF"/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6166616" y="472338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12.</a:t>
            </a:r>
            <a:endParaRPr lang="en-GB" dirty="0" smtClean="0">
              <a:solidFill>
                <a:srgbClr val="007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7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294</Words>
  <Application>Microsoft Office PowerPoint</Application>
  <PresentationFormat>A4 Paper (210x297 mm)</PresentationFormat>
  <Paragraphs>200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Office Theme</vt:lpstr>
      <vt:lpstr>Bearings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Draper</dc:creator>
  <cp:lastModifiedBy>Daniel Draper</cp:lastModifiedBy>
  <cp:revision>3</cp:revision>
  <dcterms:created xsi:type="dcterms:W3CDTF">2021-01-30T09:41:28Z</dcterms:created>
  <dcterms:modified xsi:type="dcterms:W3CDTF">2021-01-30T10:00:17Z</dcterms:modified>
</cp:coreProperties>
</file>