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022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776" y="147305"/>
            <a:ext cx="8617984" cy="138686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Converting between metric units of area</a:t>
            </a:r>
            <a:endParaRPr lang="en-GB" sz="40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57325" y="4457700"/>
                <a:ext cx="636699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=________</m:t>
                      </m:r>
                      <m:r>
                        <a:rPr lang="en-US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=______</m:t>
                      </m:r>
                      <m:r>
                        <a:rPr lang="en-US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𝑚𝑚</m:t>
                      </m:r>
                      <m:r>
                        <a:rPr lang="en-US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en-GB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325" y="4457700"/>
                <a:ext cx="6366999" cy="55399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 rot="16200000">
            <a:off x="7914784" y="5602288"/>
            <a:ext cx="199072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missmckaymaths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9253" y="2071348"/>
                <a:ext cx="241367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              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53" y="2071348"/>
                <a:ext cx="2413673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737572" y="587886"/>
            <a:ext cx="2562225" cy="1124006"/>
          </a:xfrm>
          <a:prstGeom prst="rect">
            <a:avLst/>
          </a:prstGeom>
          <a:solidFill>
            <a:srgbClr val="007FFF"/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18964" y="1711892"/>
                <a:ext cx="4303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8964" y="1711892"/>
                <a:ext cx="430374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2676" r="-7042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350172" y="1077143"/>
                <a:ext cx="4303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172" y="1077143"/>
                <a:ext cx="430374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2857" r="-857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737572" y="2605013"/>
            <a:ext cx="2562225" cy="1124006"/>
          </a:xfrm>
          <a:prstGeom prst="rect">
            <a:avLst/>
          </a:prstGeom>
          <a:solidFill>
            <a:srgbClr val="007FFF"/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718964" y="3799204"/>
                <a:ext cx="7926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500 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8964" y="3799204"/>
                <a:ext cx="792653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6923" r="-3846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350172" y="3164455"/>
                <a:ext cx="7926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172" y="3164455"/>
                <a:ext cx="792653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6923" r="-3846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30471" y="4231797"/>
                <a:ext cx="241367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              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471" y="4231797"/>
                <a:ext cx="2413673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756556" y="4803055"/>
            <a:ext cx="2562225" cy="1124006"/>
          </a:xfrm>
          <a:prstGeom prst="rect">
            <a:avLst/>
          </a:prstGeom>
          <a:solidFill>
            <a:srgbClr val="007FFF"/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656291" y="6031015"/>
                <a:ext cx="10090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5000 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6291" y="6031015"/>
                <a:ext cx="1009059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5455" r="-3636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369156" y="5292312"/>
                <a:ext cx="10090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000 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156" y="5292312"/>
                <a:ext cx="1009059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5455" r="-3636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49455" y="6342058"/>
                <a:ext cx="241367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              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455" y="6342058"/>
                <a:ext cx="2413673" cy="43088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703131" y="2071348"/>
                <a:ext cx="241367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              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3131" y="2071348"/>
                <a:ext cx="2413673" cy="43088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/>
          <p:cNvSpPr/>
          <p:nvPr/>
        </p:nvSpPr>
        <p:spPr>
          <a:xfrm>
            <a:off x="5051450" y="587886"/>
            <a:ext cx="2562225" cy="1124006"/>
          </a:xfrm>
          <a:prstGeom prst="rect">
            <a:avLst/>
          </a:prstGeom>
          <a:solidFill>
            <a:srgbClr val="007FFF"/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032842" y="1711892"/>
                <a:ext cx="4303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842" y="1711892"/>
                <a:ext cx="430374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12857" r="-857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664050" y="1077143"/>
                <a:ext cx="4303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050" y="1077143"/>
                <a:ext cx="430374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11268" r="-704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/>
          <p:nvPr/>
        </p:nvSpPr>
        <p:spPr>
          <a:xfrm>
            <a:off x="5051450" y="2605013"/>
            <a:ext cx="2562225" cy="1124006"/>
          </a:xfrm>
          <a:prstGeom prst="rect">
            <a:avLst/>
          </a:prstGeom>
          <a:solidFill>
            <a:srgbClr val="007FFF"/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032842" y="3799204"/>
                <a:ext cx="7926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842" y="3799204"/>
                <a:ext cx="792653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6923" r="-3846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664050" y="3164455"/>
                <a:ext cx="7926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050" y="3164455"/>
                <a:ext cx="792653" cy="276999"/>
              </a:xfrm>
              <a:prstGeom prst="rect">
                <a:avLst/>
              </a:prstGeom>
              <a:blipFill rotWithShape="0">
                <a:blip r:embed="rId16"/>
                <a:stretch>
                  <a:fillRect l="-6154" r="-3846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744349" y="4231797"/>
                <a:ext cx="241367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              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349" y="4231797"/>
                <a:ext cx="2413673" cy="430887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/>
          <p:cNvSpPr/>
          <p:nvPr/>
        </p:nvSpPr>
        <p:spPr>
          <a:xfrm>
            <a:off x="5070434" y="4803055"/>
            <a:ext cx="2562225" cy="1124006"/>
          </a:xfrm>
          <a:prstGeom prst="rect">
            <a:avLst/>
          </a:prstGeom>
          <a:solidFill>
            <a:srgbClr val="007FFF"/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970169" y="6031015"/>
                <a:ext cx="10090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000 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0169" y="6031015"/>
                <a:ext cx="1009059" cy="276999"/>
              </a:xfrm>
              <a:prstGeom prst="rect">
                <a:avLst/>
              </a:prstGeom>
              <a:blipFill rotWithShape="0">
                <a:blip r:embed="rId18"/>
                <a:stretch>
                  <a:fillRect l="-4819" r="-301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683034" y="5292312"/>
                <a:ext cx="10090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000 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3034" y="5292312"/>
                <a:ext cx="1009059" cy="276999"/>
              </a:xfrm>
              <a:prstGeom prst="rect">
                <a:avLst/>
              </a:prstGeom>
              <a:blipFill rotWithShape="0">
                <a:blip r:embed="rId19"/>
                <a:stretch>
                  <a:fillRect l="-4819" r="-301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763333" y="6342058"/>
                <a:ext cx="241367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              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3333" y="6342058"/>
                <a:ext cx="2413673" cy="430887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077075" y="6410326"/>
            <a:ext cx="206692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missmckaymaths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29603440"/>
                  </p:ext>
                </p:extLst>
              </p:nvPr>
            </p:nvGraphicFramePr>
            <p:xfrm>
              <a:off x="161919" y="92075"/>
              <a:ext cx="8905880" cy="6222999"/>
            </p:xfrm>
            <a:graphic>
              <a:graphicData uri="http://schemas.openxmlformats.org/drawingml/2006/table">
                <a:tbl>
                  <a:tblPr firstRow="1" bandRow="1">
                    <a:tableStyleId>{BDBED569-4797-4DF1-A0F4-6AAB3CD982D8}</a:tableStyleId>
                  </a:tblPr>
                  <a:tblGrid>
                    <a:gridCol w="22264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2647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2647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2647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6020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Shape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Area in m²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Area in cm²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Area in mm²</a:t>
                          </a:r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60466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14 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140 000 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𝑐𝑚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14 000 000 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𝑚𝑚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60466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18 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180 000 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𝑐𝑚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18 000 000 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𝑚𝑚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960466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15 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150 000 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𝑐𝑚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15 000 000 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𝑚𝑚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960466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20 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200 000 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𝑐𝑚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20 000 000 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𝑚𝑚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960466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21 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210 000 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𝑐𝑚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21 000 000 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𝑚𝑚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960466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22 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220 000 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𝑐𝑚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22 000 000 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𝑚𝑚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29603440"/>
                  </p:ext>
                </p:extLst>
              </p:nvPr>
            </p:nvGraphicFramePr>
            <p:xfrm>
              <a:off x="161919" y="92075"/>
              <a:ext cx="8905880" cy="6222999"/>
            </p:xfrm>
            <a:graphic>
              <a:graphicData uri="http://schemas.openxmlformats.org/drawingml/2006/table">
                <a:tbl>
                  <a:tblPr firstRow="1" bandRow="1">
                    <a:tableStyleId>{BDBED569-4797-4DF1-A0F4-6AAB3CD982D8}</a:tableStyleId>
                  </a:tblPr>
                  <a:tblGrid>
                    <a:gridCol w="2226470"/>
                    <a:gridCol w="2226470"/>
                    <a:gridCol w="2226470"/>
                    <a:gridCol w="2226470"/>
                  </a:tblGrid>
                  <a:tr h="460203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Shape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Area in m²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Area in cm²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Area in mm²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960466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548" t="-51592" r="-201096" b="-5038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000" t="-51592" r="-100546" b="-5038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0822" t="-51592" r="-822" b="-503822"/>
                          </a:stretch>
                        </a:blipFill>
                      </a:tcPr>
                    </a:tc>
                  </a:tr>
                  <a:tr h="960466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548" t="-150633" r="-201096" b="-4006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000" t="-150633" r="-100546" b="-4006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0822" t="-150633" r="-822" b="-400633"/>
                          </a:stretch>
                        </a:blipFill>
                      </a:tcPr>
                    </a:tc>
                  </a:tr>
                  <a:tr h="960466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548" t="-252229" r="-201096" b="-3031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000" t="-252229" r="-100546" b="-3031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0822" t="-252229" r="-822" b="-303185"/>
                          </a:stretch>
                        </a:blipFill>
                      </a:tcPr>
                    </a:tc>
                  </a:tr>
                  <a:tr h="960466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548" t="-350000" r="-201096" b="-2012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000" t="-350000" r="-100546" b="-2012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0822" t="-350000" r="-822" b="-201266"/>
                          </a:stretch>
                        </a:blipFill>
                      </a:tcPr>
                    </a:tc>
                  </a:tr>
                  <a:tr h="960466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548" t="-452866" r="-201096" b="-1025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000" t="-452866" r="-100546" b="-1025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0822" t="-452866" r="-822" b="-102548"/>
                          </a:stretch>
                        </a:blipFill>
                      </a:tcPr>
                    </a:tc>
                  </a:tr>
                  <a:tr h="960466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548" t="-549367" r="-201096" b="-18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000" t="-549367" r="-100546" b="-18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0822" t="-549367" r="-822" b="-189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Rectangle 2"/>
          <p:cNvSpPr/>
          <p:nvPr/>
        </p:nvSpPr>
        <p:spPr>
          <a:xfrm>
            <a:off x="285749" y="666750"/>
            <a:ext cx="1628775" cy="438148"/>
          </a:xfrm>
          <a:prstGeom prst="rect">
            <a:avLst/>
          </a:prstGeom>
          <a:solidFill>
            <a:srgbClr val="007FFF"/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10597" y="1104898"/>
                <a:ext cx="3790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597" y="1104898"/>
                <a:ext cx="379078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4286" r="-6349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14524" y="766373"/>
                <a:ext cx="3790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524" y="766373"/>
                <a:ext cx="379078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4516" r="-806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79171" y="2124073"/>
                <a:ext cx="3790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171" y="2124073"/>
                <a:ext cx="37907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6129" r="-1290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914524" y="1717670"/>
                <a:ext cx="3790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524" y="1717670"/>
                <a:ext cx="37907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14516" r="-806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269558" y="1600971"/>
            <a:ext cx="1644966" cy="523102"/>
          </a:xfrm>
          <a:prstGeom prst="rect">
            <a:avLst/>
          </a:prstGeom>
          <a:solidFill>
            <a:srgbClr val="007FFF"/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85749" y="2585990"/>
            <a:ext cx="1352551" cy="440554"/>
          </a:xfrm>
          <a:prstGeom prst="rect">
            <a:avLst/>
          </a:prstGeom>
          <a:solidFill>
            <a:srgbClr val="007FFF"/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694488" y="2707070"/>
                <a:ext cx="3790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4488" y="2707070"/>
                <a:ext cx="37907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16129" r="-8065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89632" y="3072962"/>
                <a:ext cx="3790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632" y="3072962"/>
                <a:ext cx="379078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16129" r="-8065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269558" y="3567067"/>
            <a:ext cx="1368742" cy="519160"/>
          </a:xfrm>
          <a:prstGeom prst="rect">
            <a:avLst/>
          </a:prstGeom>
          <a:solidFill>
            <a:srgbClr val="007FFF"/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27718" y="4097720"/>
                <a:ext cx="3790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18" y="4097720"/>
                <a:ext cx="379078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15873" r="-6349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703076" y="3688147"/>
                <a:ext cx="3870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?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3076" y="3688147"/>
                <a:ext cx="387094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14063" r="-7813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237157" y="4533375"/>
            <a:ext cx="1772595" cy="510064"/>
          </a:xfrm>
          <a:prstGeom prst="rect">
            <a:avLst/>
          </a:prstGeom>
          <a:solidFill>
            <a:srgbClr val="007FFF"/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009752" y="4649907"/>
                <a:ext cx="3790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752" y="4649907"/>
                <a:ext cx="37907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16129" r="-806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90563" y="5043439"/>
                <a:ext cx="3870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?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563" y="5043439"/>
                <a:ext cx="387094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14063" r="-781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200391" y="5481369"/>
            <a:ext cx="1809361" cy="422612"/>
          </a:xfrm>
          <a:prstGeom prst="rect">
            <a:avLst/>
          </a:prstGeom>
          <a:solidFill>
            <a:srgbClr val="007FFF"/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971155" y="5903981"/>
                <a:ext cx="3870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?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155" y="5903981"/>
                <a:ext cx="387094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14063" r="-781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031159" y="5486857"/>
                <a:ext cx="3870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?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1159" y="5486857"/>
                <a:ext cx="387094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14063" r="-781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4733929" y="1600971"/>
            <a:ext cx="2028825" cy="8286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6976102" y="629034"/>
            <a:ext cx="2028825" cy="8286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2447924" y="1572397"/>
            <a:ext cx="2028825" cy="8286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6976103" y="1587067"/>
            <a:ext cx="2028825" cy="8286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2434594" y="605608"/>
            <a:ext cx="2028825" cy="8286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2447924" y="2535197"/>
            <a:ext cx="2028825" cy="8286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4747254" y="605608"/>
            <a:ext cx="2028825" cy="8286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4733929" y="2535196"/>
            <a:ext cx="2028825" cy="8286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6976103" y="2535195"/>
            <a:ext cx="2028825" cy="8286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2479204" y="3467056"/>
            <a:ext cx="2028825" cy="8286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6976102" y="3496396"/>
            <a:ext cx="2028825" cy="8286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2461273" y="4442162"/>
            <a:ext cx="2028825" cy="8286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4705349" y="4441358"/>
            <a:ext cx="2028825" cy="8286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705349" y="5404158"/>
            <a:ext cx="2028825" cy="8286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6961683" y="5402800"/>
            <a:ext cx="2028825" cy="8286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077075" y="6410326"/>
            <a:ext cx="206692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missmckaymaths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21507396"/>
                  </p:ext>
                </p:extLst>
              </p:nvPr>
            </p:nvGraphicFramePr>
            <p:xfrm>
              <a:off x="161919" y="92075"/>
              <a:ext cx="8905880" cy="6222999"/>
            </p:xfrm>
            <a:graphic>
              <a:graphicData uri="http://schemas.openxmlformats.org/drawingml/2006/table">
                <a:tbl>
                  <a:tblPr firstRow="1" bandRow="1">
                    <a:tableStyleId>{BDBED569-4797-4DF1-A0F4-6AAB3CD982D8}</a:tableStyleId>
                  </a:tblPr>
                  <a:tblGrid>
                    <a:gridCol w="222647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2647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2647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2647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60203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Shape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Area in m²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Area in cm²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Area in mm²</a:t>
                          </a:r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60466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𝟏𝟒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𝟏𝟒𝟎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𝟎𝟎𝟎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𝒄𝒎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𝟏𝟒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𝟎𝟎𝟎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𝟎𝟎𝟎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𝒎𝒎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60466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𝟏𝟖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𝟏𝟖𝟎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𝟎𝟎𝟎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𝒄𝒎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𝟏𝟖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𝟎𝟎𝟎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𝟎𝟎𝟎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𝒎𝒎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960466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𝟏𝟓𝟎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𝟎𝟎𝟎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𝒄𝒎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𝟎𝟎𝟎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𝟎𝟎𝟎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𝒎𝒎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960466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𝟐𝟎𝟎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𝟎𝟎𝟎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𝒄𝒎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𝟎𝟎𝟎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𝟎𝟎𝟎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𝒎𝒎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960466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𝟐𝟏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𝟐𝟏𝟎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𝟎𝟎𝟎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𝒄𝒎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𝟐𝟏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𝟎𝟎𝟎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𝟎𝟎𝟎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𝒎𝒎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960466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𝟐𝟐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𝟐𝟐𝟎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𝟎𝟎𝟎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𝒄𝒎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𝟐𝟐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𝟎𝟎𝟎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𝟎𝟎𝟎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𝒎𝒎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²</m:t>
                                </m:r>
                              </m:oMath>
                            </m:oMathPara>
                          </a14:m>
                          <a:endParaRPr lang="en-GB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21507396"/>
                  </p:ext>
                </p:extLst>
              </p:nvPr>
            </p:nvGraphicFramePr>
            <p:xfrm>
              <a:off x="161919" y="92075"/>
              <a:ext cx="8905880" cy="6222999"/>
            </p:xfrm>
            <a:graphic>
              <a:graphicData uri="http://schemas.openxmlformats.org/drawingml/2006/table">
                <a:tbl>
                  <a:tblPr firstRow="1" bandRow="1">
                    <a:tableStyleId>{BDBED569-4797-4DF1-A0F4-6AAB3CD982D8}</a:tableStyleId>
                  </a:tblPr>
                  <a:tblGrid>
                    <a:gridCol w="2226470"/>
                    <a:gridCol w="2226470"/>
                    <a:gridCol w="2226470"/>
                    <a:gridCol w="2226470"/>
                  </a:tblGrid>
                  <a:tr h="460203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Shape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Area in m²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Area in cm²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Area in mm²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960466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548" t="-51592" r="-201096" b="-5038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000" t="-51592" r="-100546" b="-5038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0822" t="-51592" r="-822" b="-503822"/>
                          </a:stretch>
                        </a:blipFill>
                      </a:tcPr>
                    </a:tc>
                  </a:tr>
                  <a:tr h="960466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548" t="-150633" r="-201096" b="-4006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000" t="-150633" r="-100546" b="-4006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0822" t="-150633" r="-822" b="-400633"/>
                          </a:stretch>
                        </a:blipFill>
                      </a:tcPr>
                    </a:tc>
                  </a:tr>
                  <a:tr h="960466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548" t="-252229" r="-201096" b="-3031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000" t="-252229" r="-100546" b="-3031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0822" t="-252229" r="-822" b="-303185"/>
                          </a:stretch>
                        </a:blipFill>
                      </a:tcPr>
                    </a:tc>
                  </a:tr>
                  <a:tr h="960466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548" t="-350000" r="-201096" b="-2012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000" t="-350000" r="-100546" b="-2012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0822" t="-350000" r="-822" b="-201266"/>
                          </a:stretch>
                        </a:blipFill>
                      </a:tcPr>
                    </a:tc>
                  </a:tr>
                  <a:tr h="960466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548" t="-452866" r="-201096" b="-1025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000" t="-452866" r="-100546" b="-1025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0822" t="-452866" r="-822" b="-102548"/>
                          </a:stretch>
                        </a:blipFill>
                      </a:tcPr>
                    </a:tc>
                  </a:tr>
                  <a:tr h="960466"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548" t="-549367" r="-201096" b="-18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000" t="-549367" r="-100546" b="-18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00822" t="-549367" r="-822" b="-189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Rectangle 2"/>
          <p:cNvSpPr/>
          <p:nvPr/>
        </p:nvSpPr>
        <p:spPr>
          <a:xfrm>
            <a:off x="285749" y="666750"/>
            <a:ext cx="1628775" cy="438148"/>
          </a:xfrm>
          <a:prstGeom prst="rect">
            <a:avLst/>
          </a:prstGeom>
          <a:solidFill>
            <a:srgbClr val="007FFF"/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10597" y="1104898"/>
                <a:ext cx="3790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597" y="1104898"/>
                <a:ext cx="379078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4286" r="-6349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14524" y="766373"/>
                <a:ext cx="3790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524" y="766373"/>
                <a:ext cx="379078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4516" r="-806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79171" y="2124073"/>
                <a:ext cx="3790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171" y="2124073"/>
                <a:ext cx="37907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6129" r="-1290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914524" y="1717670"/>
                <a:ext cx="3790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524" y="1717670"/>
                <a:ext cx="37907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14516" r="-806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269558" y="1600971"/>
            <a:ext cx="1644966" cy="523102"/>
          </a:xfrm>
          <a:prstGeom prst="rect">
            <a:avLst/>
          </a:prstGeom>
          <a:solidFill>
            <a:srgbClr val="007FFF"/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85749" y="2585990"/>
            <a:ext cx="1352551" cy="440554"/>
          </a:xfrm>
          <a:prstGeom prst="rect">
            <a:avLst/>
          </a:prstGeom>
          <a:solidFill>
            <a:srgbClr val="007FFF"/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694488" y="2707070"/>
                <a:ext cx="3790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4488" y="2707070"/>
                <a:ext cx="37907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16129" r="-8065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89632" y="3072962"/>
                <a:ext cx="3790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632" y="3072962"/>
                <a:ext cx="379078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16129" r="-8065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269558" y="3567067"/>
            <a:ext cx="1368742" cy="519160"/>
          </a:xfrm>
          <a:prstGeom prst="rect">
            <a:avLst/>
          </a:prstGeom>
          <a:solidFill>
            <a:srgbClr val="007FFF"/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27718" y="4097720"/>
                <a:ext cx="3790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18" y="4097720"/>
                <a:ext cx="379078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15873" r="-6349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703076" y="3688147"/>
                <a:ext cx="3870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?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3076" y="3688147"/>
                <a:ext cx="387094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14063" r="-7813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237157" y="4533375"/>
            <a:ext cx="1772595" cy="510064"/>
          </a:xfrm>
          <a:prstGeom prst="rect">
            <a:avLst/>
          </a:prstGeom>
          <a:solidFill>
            <a:srgbClr val="007FFF"/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009752" y="4649907"/>
                <a:ext cx="3790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752" y="4649907"/>
                <a:ext cx="379078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16129" r="-806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90563" y="5043439"/>
                <a:ext cx="3870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?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563" y="5043439"/>
                <a:ext cx="387094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14063" r="-781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200391" y="5481369"/>
            <a:ext cx="1809361" cy="422612"/>
          </a:xfrm>
          <a:prstGeom prst="rect">
            <a:avLst/>
          </a:prstGeom>
          <a:solidFill>
            <a:srgbClr val="007FFF"/>
          </a:solidFill>
          <a:ln>
            <a:solidFill>
              <a:srgbClr val="007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971155" y="5903981"/>
                <a:ext cx="3870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?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155" y="5903981"/>
                <a:ext cx="387094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14063" r="-781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031159" y="5486857"/>
                <a:ext cx="3870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?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1159" y="5486857"/>
                <a:ext cx="387094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14063" r="-781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0740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284</Words>
  <Application>Microsoft Office PowerPoint</Application>
  <PresentationFormat>On-screen Show (4:3)</PresentationFormat>
  <Paragraphs>137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Converting between metric units of area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118</cp:revision>
  <dcterms:created xsi:type="dcterms:W3CDTF">2018-01-26T08:52:52Z</dcterms:created>
  <dcterms:modified xsi:type="dcterms:W3CDTF">2021-03-22T10:05:03Z</dcterms:modified>
</cp:coreProperties>
</file>