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22"/>
  </p:notesMasterIdLst>
  <p:sldIdLst>
    <p:sldId id="293" r:id="rId4"/>
    <p:sldId id="259" r:id="rId5"/>
    <p:sldId id="263" r:id="rId6"/>
    <p:sldId id="286" r:id="rId7"/>
    <p:sldId id="265" r:id="rId8"/>
    <p:sldId id="287" r:id="rId9"/>
    <p:sldId id="262" r:id="rId10"/>
    <p:sldId id="266" r:id="rId11"/>
    <p:sldId id="284" r:id="rId12"/>
    <p:sldId id="267" r:id="rId13"/>
    <p:sldId id="285" r:id="rId14"/>
    <p:sldId id="268" r:id="rId15"/>
    <p:sldId id="289" r:id="rId16"/>
    <p:sldId id="290" r:id="rId17"/>
    <p:sldId id="270" r:id="rId18"/>
    <p:sldId id="291" r:id="rId19"/>
    <p:sldId id="288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F286C-272B-451F-A08F-270A865D99AB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87B40-820E-4DBA-B466-5368224F9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4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4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7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1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22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9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8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8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7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54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76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66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0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43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6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9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172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95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4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61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45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88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1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307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141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1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11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2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1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5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0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4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6654" tIns="38327" rIns="76654" bIns="383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76654" tIns="38327" rIns="76654" bIns="3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22/03/2021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3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76654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3" indent="-287453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5" indent="-239544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77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4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1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89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60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3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0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22/03/2021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13" Type="http://schemas.openxmlformats.org/officeDocument/2006/relationships/image" Target="../media/image78.png"/><Relationship Id="rId3" Type="http://schemas.openxmlformats.org/officeDocument/2006/relationships/image" Target="../media/image620.png"/><Relationship Id="rId7" Type="http://schemas.openxmlformats.org/officeDocument/2006/relationships/image" Target="../media/image660.png"/><Relationship Id="rId12" Type="http://schemas.openxmlformats.org/officeDocument/2006/relationships/image" Target="../media/image7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50.png"/><Relationship Id="rId11" Type="http://schemas.openxmlformats.org/officeDocument/2006/relationships/image" Target="../media/image76.png"/><Relationship Id="rId5" Type="http://schemas.openxmlformats.org/officeDocument/2006/relationships/image" Target="../media/image640.png"/><Relationship Id="rId10" Type="http://schemas.openxmlformats.org/officeDocument/2006/relationships/image" Target="../media/image751.png"/><Relationship Id="rId4" Type="http://schemas.openxmlformats.org/officeDocument/2006/relationships/image" Target="../media/image630.png"/><Relationship Id="rId9" Type="http://schemas.openxmlformats.org/officeDocument/2006/relationships/image" Target="../media/image75.png"/><Relationship Id="rId14" Type="http://schemas.openxmlformats.org/officeDocument/2006/relationships/image" Target="../media/image7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13" Type="http://schemas.openxmlformats.org/officeDocument/2006/relationships/image" Target="../media/image78.png"/><Relationship Id="rId18" Type="http://schemas.openxmlformats.org/officeDocument/2006/relationships/image" Target="../media/image83.png"/><Relationship Id="rId3" Type="http://schemas.openxmlformats.org/officeDocument/2006/relationships/image" Target="../media/image620.png"/><Relationship Id="rId21" Type="http://schemas.openxmlformats.org/officeDocument/2006/relationships/image" Target="../media/image86.png"/><Relationship Id="rId7" Type="http://schemas.openxmlformats.org/officeDocument/2006/relationships/image" Target="../media/image660.png"/><Relationship Id="rId12" Type="http://schemas.openxmlformats.org/officeDocument/2006/relationships/image" Target="../media/image77.png"/><Relationship Id="rId17" Type="http://schemas.openxmlformats.org/officeDocument/2006/relationships/image" Target="../media/image82.png"/><Relationship Id="rId25" Type="http://schemas.openxmlformats.org/officeDocument/2006/relationships/image" Target="../media/image90.png"/><Relationship Id="rId2" Type="http://schemas.openxmlformats.org/officeDocument/2006/relationships/image" Target="../media/image9.jpg"/><Relationship Id="rId16" Type="http://schemas.openxmlformats.org/officeDocument/2006/relationships/image" Target="../media/image81.png"/><Relationship Id="rId20" Type="http://schemas.openxmlformats.org/officeDocument/2006/relationships/image" Target="../media/image8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50.png"/><Relationship Id="rId11" Type="http://schemas.openxmlformats.org/officeDocument/2006/relationships/image" Target="../media/image76.png"/><Relationship Id="rId24" Type="http://schemas.openxmlformats.org/officeDocument/2006/relationships/image" Target="../media/image89.png"/><Relationship Id="rId5" Type="http://schemas.openxmlformats.org/officeDocument/2006/relationships/image" Target="../media/image640.png"/><Relationship Id="rId15" Type="http://schemas.openxmlformats.org/officeDocument/2006/relationships/image" Target="../media/image80.png"/><Relationship Id="rId23" Type="http://schemas.openxmlformats.org/officeDocument/2006/relationships/image" Target="../media/image88.png"/><Relationship Id="rId10" Type="http://schemas.openxmlformats.org/officeDocument/2006/relationships/image" Target="../media/image751.png"/><Relationship Id="rId19" Type="http://schemas.openxmlformats.org/officeDocument/2006/relationships/image" Target="../media/image84.png"/><Relationship Id="rId4" Type="http://schemas.openxmlformats.org/officeDocument/2006/relationships/image" Target="../media/image630.png"/><Relationship Id="rId9" Type="http://schemas.openxmlformats.org/officeDocument/2006/relationships/image" Target="../media/image75.png"/><Relationship Id="rId14" Type="http://schemas.openxmlformats.org/officeDocument/2006/relationships/image" Target="../media/image79.png"/><Relationship Id="rId22" Type="http://schemas.openxmlformats.org/officeDocument/2006/relationships/image" Target="../media/image8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6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0.png"/><Relationship Id="rId5" Type="http://schemas.openxmlformats.org/officeDocument/2006/relationships/image" Target="../media/image740.png"/><Relationship Id="rId4" Type="http://schemas.openxmlformats.org/officeDocument/2006/relationships/image" Target="../media/image7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openxmlformats.org/officeDocument/2006/relationships/image" Target="../media/image770.png"/><Relationship Id="rId7" Type="http://schemas.openxmlformats.org/officeDocument/2006/relationships/image" Target="../media/image350.png"/><Relationship Id="rId12" Type="http://schemas.openxmlformats.org/officeDocument/2006/relationships/image" Target="../media/image95.png"/><Relationship Id="rId17" Type="http://schemas.openxmlformats.org/officeDocument/2006/relationships/image" Target="../media/image97.png"/><Relationship Id="rId2" Type="http://schemas.openxmlformats.org/officeDocument/2006/relationships/image" Target="../media/image9.jp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1.png"/><Relationship Id="rId11" Type="http://schemas.openxmlformats.org/officeDocument/2006/relationships/image" Target="../media/image94.png"/><Relationship Id="rId5" Type="http://schemas.openxmlformats.org/officeDocument/2006/relationships/image" Target="../media/image330.png"/><Relationship Id="rId15" Type="http://schemas.openxmlformats.org/officeDocument/2006/relationships/image" Target="../media/image950.png"/><Relationship Id="rId10" Type="http://schemas.openxmlformats.org/officeDocument/2006/relationships/image" Target="../media/image370.png"/><Relationship Id="rId4" Type="http://schemas.openxmlformats.org/officeDocument/2006/relationships/image" Target="../media/image320.png"/><Relationship Id="rId9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97.png"/><Relationship Id="rId18" Type="http://schemas.openxmlformats.org/officeDocument/2006/relationships/image" Target="../media/image100.png"/><Relationship Id="rId26" Type="http://schemas.openxmlformats.org/officeDocument/2006/relationships/image" Target="../media/image108.png"/><Relationship Id="rId3" Type="http://schemas.openxmlformats.org/officeDocument/2006/relationships/image" Target="../media/image770.png"/><Relationship Id="rId21" Type="http://schemas.openxmlformats.org/officeDocument/2006/relationships/image" Target="../media/image103.png"/><Relationship Id="rId7" Type="http://schemas.openxmlformats.org/officeDocument/2006/relationships/image" Target="../media/image350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5" Type="http://schemas.openxmlformats.org/officeDocument/2006/relationships/image" Target="../media/image107.png"/><Relationship Id="rId2" Type="http://schemas.openxmlformats.org/officeDocument/2006/relationships/image" Target="../media/image9.jp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1.png"/><Relationship Id="rId11" Type="http://schemas.openxmlformats.org/officeDocument/2006/relationships/image" Target="../media/image96.png"/><Relationship Id="rId24" Type="http://schemas.openxmlformats.org/officeDocument/2006/relationships/image" Target="../media/image106.png"/><Relationship Id="rId5" Type="http://schemas.openxmlformats.org/officeDocument/2006/relationships/image" Target="../media/image330.png"/><Relationship Id="rId15" Type="http://schemas.openxmlformats.org/officeDocument/2006/relationships/image" Target="../media/image950.png"/><Relationship Id="rId23" Type="http://schemas.openxmlformats.org/officeDocument/2006/relationships/image" Target="../media/image105.png"/><Relationship Id="rId10" Type="http://schemas.openxmlformats.org/officeDocument/2006/relationships/image" Target="../media/image370.png"/><Relationship Id="rId19" Type="http://schemas.openxmlformats.org/officeDocument/2006/relationships/image" Target="../media/image101.png"/><Relationship Id="rId4" Type="http://schemas.openxmlformats.org/officeDocument/2006/relationships/image" Target="../media/image320.png"/><Relationship Id="rId9" Type="http://schemas.openxmlformats.org/officeDocument/2006/relationships/image" Target="../media/image93.png"/><Relationship Id="rId14" Type="http://schemas.openxmlformats.org/officeDocument/2006/relationships/image" Target="../media/image95.png"/><Relationship Id="rId22" Type="http://schemas.openxmlformats.org/officeDocument/2006/relationships/image" Target="../media/image104.png"/><Relationship Id="rId27" Type="http://schemas.openxmlformats.org/officeDocument/2006/relationships/image" Target="../media/image10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13" Type="http://schemas.openxmlformats.org/officeDocument/2006/relationships/image" Target="../media/image114.png"/><Relationship Id="rId3" Type="http://schemas.openxmlformats.org/officeDocument/2006/relationships/image" Target="../media/image790.png"/><Relationship Id="rId7" Type="http://schemas.openxmlformats.org/officeDocument/2006/relationships/image" Target="../media/image660.png"/><Relationship Id="rId12" Type="http://schemas.openxmlformats.org/officeDocument/2006/relationships/image" Target="../media/image11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50.png"/><Relationship Id="rId11" Type="http://schemas.openxmlformats.org/officeDocument/2006/relationships/image" Target="../media/image112.png"/><Relationship Id="rId5" Type="http://schemas.openxmlformats.org/officeDocument/2006/relationships/image" Target="../media/image640.png"/><Relationship Id="rId10" Type="http://schemas.openxmlformats.org/officeDocument/2006/relationships/image" Target="../media/image111.png"/><Relationship Id="rId4" Type="http://schemas.openxmlformats.org/officeDocument/2006/relationships/image" Target="../media/image630.png"/><Relationship Id="rId9" Type="http://schemas.openxmlformats.org/officeDocument/2006/relationships/image" Target="../media/image110.png"/><Relationship Id="rId14" Type="http://schemas.openxmlformats.org/officeDocument/2006/relationships/image" Target="../media/image1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13" Type="http://schemas.openxmlformats.org/officeDocument/2006/relationships/image" Target="../media/image114.png"/><Relationship Id="rId18" Type="http://schemas.openxmlformats.org/officeDocument/2006/relationships/image" Target="../media/image120.png"/><Relationship Id="rId3" Type="http://schemas.openxmlformats.org/officeDocument/2006/relationships/image" Target="../media/image790.png"/><Relationship Id="rId21" Type="http://schemas.openxmlformats.org/officeDocument/2006/relationships/image" Target="../media/image123.png"/><Relationship Id="rId7" Type="http://schemas.openxmlformats.org/officeDocument/2006/relationships/image" Target="../media/image660.png"/><Relationship Id="rId12" Type="http://schemas.openxmlformats.org/officeDocument/2006/relationships/image" Target="../media/image113.png"/><Relationship Id="rId17" Type="http://schemas.openxmlformats.org/officeDocument/2006/relationships/image" Target="../media/image119.png"/><Relationship Id="rId25" Type="http://schemas.openxmlformats.org/officeDocument/2006/relationships/image" Target="../media/image126.png"/><Relationship Id="rId2" Type="http://schemas.openxmlformats.org/officeDocument/2006/relationships/image" Target="../media/image9.jpg"/><Relationship Id="rId16" Type="http://schemas.openxmlformats.org/officeDocument/2006/relationships/image" Target="../media/image118.png"/><Relationship Id="rId20" Type="http://schemas.openxmlformats.org/officeDocument/2006/relationships/image" Target="../media/image1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50.png"/><Relationship Id="rId11" Type="http://schemas.openxmlformats.org/officeDocument/2006/relationships/image" Target="../media/image112.png"/><Relationship Id="rId24" Type="http://schemas.openxmlformats.org/officeDocument/2006/relationships/image" Target="../media/image115.png"/><Relationship Id="rId5" Type="http://schemas.openxmlformats.org/officeDocument/2006/relationships/image" Target="../media/image640.png"/><Relationship Id="rId15" Type="http://schemas.openxmlformats.org/officeDocument/2006/relationships/image" Target="../media/image117.png"/><Relationship Id="rId23" Type="http://schemas.openxmlformats.org/officeDocument/2006/relationships/image" Target="../media/image125.png"/><Relationship Id="rId10" Type="http://schemas.openxmlformats.org/officeDocument/2006/relationships/image" Target="../media/image111.png"/><Relationship Id="rId19" Type="http://schemas.openxmlformats.org/officeDocument/2006/relationships/image" Target="../media/image121.png"/><Relationship Id="rId4" Type="http://schemas.openxmlformats.org/officeDocument/2006/relationships/image" Target="../media/image630.png"/><Relationship Id="rId9" Type="http://schemas.openxmlformats.org/officeDocument/2006/relationships/image" Target="../media/image110.png"/><Relationship Id="rId14" Type="http://schemas.openxmlformats.org/officeDocument/2006/relationships/image" Target="../media/image116.png"/><Relationship Id="rId22" Type="http://schemas.openxmlformats.org/officeDocument/2006/relationships/image" Target="../media/image1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9.jp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8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43.png"/><Relationship Id="rId3" Type="http://schemas.openxmlformats.org/officeDocument/2006/relationships/image" Target="../media/image181.png"/><Relationship Id="rId7" Type="http://schemas.openxmlformats.org/officeDocument/2006/relationships/image" Target="../media/image350.png"/><Relationship Id="rId12" Type="http://schemas.openxmlformats.org/officeDocument/2006/relationships/image" Target="../media/image4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1.png"/><Relationship Id="rId11" Type="http://schemas.openxmlformats.org/officeDocument/2006/relationships/image" Target="../media/image41.png"/><Relationship Id="rId5" Type="http://schemas.openxmlformats.org/officeDocument/2006/relationships/image" Target="../media/image330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20.png"/><Relationship Id="rId9" Type="http://schemas.openxmlformats.org/officeDocument/2006/relationships/image" Target="../media/image360.png"/><Relationship Id="rId1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181.png"/><Relationship Id="rId21" Type="http://schemas.openxmlformats.org/officeDocument/2006/relationships/image" Target="../media/image51.png"/><Relationship Id="rId7" Type="http://schemas.openxmlformats.org/officeDocument/2006/relationships/image" Target="../media/image350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image" Target="../media/image9.jp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1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30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20.png"/><Relationship Id="rId9" Type="http://schemas.openxmlformats.org/officeDocument/2006/relationships/image" Target="../media/image360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48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4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0.png"/><Relationship Id="rId13" Type="http://schemas.openxmlformats.org/officeDocument/2006/relationships/image" Target="../media/image590.png"/><Relationship Id="rId3" Type="http://schemas.openxmlformats.org/officeDocument/2006/relationships/image" Target="../media/image490.png"/><Relationship Id="rId7" Type="http://schemas.openxmlformats.org/officeDocument/2006/relationships/image" Target="../media/image530.png"/><Relationship Id="rId12" Type="http://schemas.openxmlformats.org/officeDocument/2006/relationships/image" Target="../media/image6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20.png"/><Relationship Id="rId11" Type="http://schemas.openxmlformats.org/officeDocument/2006/relationships/image" Target="../media/image570.png"/><Relationship Id="rId5" Type="http://schemas.openxmlformats.org/officeDocument/2006/relationships/image" Target="../media/image511.png"/><Relationship Id="rId15" Type="http://schemas.openxmlformats.org/officeDocument/2006/relationships/image" Target="../media/image28.png"/><Relationship Id="rId10" Type="http://schemas.openxmlformats.org/officeDocument/2006/relationships/image" Target="../media/image560.png"/><Relationship Id="rId4" Type="http://schemas.openxmlformats.org/officeDocument/2006/relationships/image" Target="../media/image500.png"/><Relationship Id="rId9" Type="http://schemas.openxmlformats.org/officeDocument/2006/relationships/image" Target="../media/image550.png"/><Relationship Id="rId1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0.png"/><Relationship Id="rId13" Type="http://schemas.openxmlformats.org/officeDocument/2006/relationships/image" Target="../media/image59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490.png"/><Relationship Id="rId21" Type="http://schemas.openxmlformats.org/officeDocument/2006/relationships/image" Target="../media/image68.png"/><Relationship Id="rId7" Type="http://schemas.openxmlformats.org/officeDocument/2006/relationships/image" Target="../media/image530.png"/><Relationship Id="rId12" Type="http://schemas.openxmlformats.org/officeDocument/2006/relationships/image" Target="../media/image62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9.jp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20.png"/><Relationship Id="rId11" Type="http://schemas.openxmlformats.org/officeDocument/2006/relationships/image" Target="../media/image570.png"/><Relationship Id="rId24" Type="http://schemas.openxmlformats.org/officeDocument/2006/relationships/image" Target="../media/image71.png"/><Relationship Id="rId5" Type="http://schemas.openxmlformats.org/officeDocument/2006/relationships/image" Target="../media/image511.png"/><Relationship Id="rId15" Type="http://schemas.openxmlformats.org/officeDocument/2006/relationships/image" Target="../media/image28.png"/><Relationship Id="rId23" Type="http://schemas.openxmlformats.org/officeDocument/2006/relationships/image" Target="../media/image70.png"/><Relationship Id="rId10" Type="http://schemas.openxmlformats.org/officeDocument/2006/relationships/image" Target="../media/image560.png"/><Relationship Id="rId19" Type="http://schemas.openxmlformats.org/officeDocument/2006/relationships/image" Target="../media/image66.png"/><Relationship Id="rId4" Type="http://schemas.openxmlformats.org/officeDocument/2006/relationships/image" Target="../media/image500.png"/><Relationship Id="rId9" Type="http://schemas.openxmlformats.org/officeDocument/2006/relationships/image" Target="../media/image550.png"/><Relationship Id="rId14" Type="http://schemas.openxmlformats.org/officeDocument/2006/relationships/image" Target="../media/image27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Ratios of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lengths: areas: volumes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31539" y="3745647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39" y="3745647"/>
                <a:ext cx="5330835" cy="8443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162273"/>
                  </p:ext>
                </p:extLst>
              </p:nvPr>
            </p:nvGraphicFramePr>
            <p:xfrm>
              <a:off x="518922" y="4971161"/>
              <a:ext cx="8250936" cy="163017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𝐋𝐞𝐧𝐠𝐭𝐡𝐬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𝐀𝐫𝐞𝐚𝐬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𝐕𝐨𝐥𝐮𝐦𝐞𝐬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2:5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4:25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8:125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5:3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__:1000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4162273"/>
                  </p:ext>
                </p:extLst>
              </p:nvPr>
            </p:nvGraphicFramePr>
            <p:xfrm>
              <a:off x="518922" y="4971161"/>
              <a:ext cx="8250936" cy="1630172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/>
                    <a:gridCol w="2750312"/>
                    <a:gridCol w="2750312"/>
                  </a:tblGrid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22" t="-1493" r="-201109" b="-3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100000" t="-1493" r="-100664" b="-3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00443" t="-1493" r="-887" b="-302985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22" t="-101493" r="-201109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100000" t="-101493" r="-100664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00443" t="-101493" r="-887" b="-202985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22" t="-201493" r="-201109" b="-1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22" t="-301493" r="-201109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200443" t="-301493" r="-887" b="-29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454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 l="-229" r="-3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0.064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 l="-402" r="-26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20726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0726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216640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20726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386288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r="-12048"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20726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301464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0726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471112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7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 l="-229" r="-3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0.001:0.064:1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 l="-402" r="-26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20726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0726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216640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20726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386288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r="-12048"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20726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301464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0726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726" y="471112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65077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131816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65077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2166408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765077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3014648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65077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3862888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65077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4:10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4711128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65077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0.1:0.4:1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77" y="5559368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8756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56" y="1318168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48756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56" y="2166408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48756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56" y="3014648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48756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56" y="3862888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48756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756" y="4711128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1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27" y="34631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69" y="113349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3581" y="1065184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9:4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81" y="1065184"/>
                <a:ext cx="3789615" cy="1212688"/>
              </a:xfrm>
              <a:prstGeom prst="rect">
                <a:avLst/>
              </a:prstGeom>
              <a:blipFill rotWithShape="0">
                <a:blip r:embed="rId4"/>
                <a:stretch>
                  <a:fillRect l="-322" r="-3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33355" y="1065184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9:16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55" y="1065184"/>
                <a:ext cx="3789615" cy="1212688"/>
              </a:xfrm>
              <a:prstGeom prst="rect">
                <a:avLst/>
              </a:prstGeom>
              <a:blipFill rotWithShape="0">
                <a:blip r:embed="rId5"/>
                <a:stretch>
                  <a:fillRect l="-161" r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2725" y="3668176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8:27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25" y="3668176"/>
                <a:ext cx="3789615" cy="1212688"/>
              </a:xfrm>
              <a:prstGeom prst="rect">
                <a:avLst/>
              </a:prstGeom>
              <a:blipFill rotWithShape="0">
                <a:blip r:embed="rId6"/>
                <a:stretch>
                  <a:fillRect l="-161" r="-3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42500" y="3668176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1000:27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500" y="3668176"/>
                <a:ext cx="3789615" cy="1212688"/>
              </a:xfrm>
              <a:prstGeom prst="rect">
                <a:avLst/>
              </a:prstGeom>
              <a:blipFill rotWithShape="0">
                <a:blip r:embed="rId7"/>
                <a:stretch>
                  <a:fillRect l="-322" r="-3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1:9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100:400: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900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 l="-402" t="-7955" r="-20884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:8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r="-249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+81:0.0121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r="-88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46990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555936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r="-35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 b="-24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4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1:9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100:400: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900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 l="-402" t="-7955" r="-20884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b="-24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:8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r="-249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+81:0.0121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r="-88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46990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555936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r="-35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08575" y="1288865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1:125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575" y="1288865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08575" y="214046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1:27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575" y="2140464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08575" y="2992063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27:1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575" y="2992063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08575" y="3843662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8:27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575" y="3843662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08575" y="469526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1:8:27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575" y="4695260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5639" y="594198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1000:8000:27000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39" y="5941984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 l="-402" r="-59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32379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79" y="1318168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32379" y="2154733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79" y="2154733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32379" y="299129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79" y="2991298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232379" y="3827863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:16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79" y="3827863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 r="-64257"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32379" y="516273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:0.001331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79" y="5162736"/>
                <a:ext cx="1518245" cy="538064"/>
              </a:xfrm>
              <a:prstGeom prst="rect">
                <a:avLst/>
              </a:prstGeom>
              <a:blipFill rotWithShape="0">
                <a:blip r:embed="rId26"/>
                <a:stretch>
                  <a:fillRect r="-61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36951" y="60645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2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951" y="6064528"/>
                <a:ext cx="1518245" cy="538064"/>
              </a:xfrm>
              <a:prstGeom prst="rect">
                <a:avLst/>
              </a:prstGeom>
              <a:blipFill rotWithShape="0">
                <a:blip r:embed="rId27"/>
                <a:stretch>
                  <a:fillRect r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35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1:125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1:8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27:1000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1:64:1000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t="-2273" r="-12048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:0.001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.027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.064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l="-402" r="-8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1:125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1:8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27:1000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1:64:1000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13181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216640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86288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t="-2273" r="-12048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301464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:0.001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90" y="471112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05407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131816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05407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216640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5407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3014648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05407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3862888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05407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1:16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4711128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80184" y="1310711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184" y="1310711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80184" y="2160795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184" y="2160795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 t="-2247" b="-8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80184" y="3010879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184" y="3010879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180184" y="3860963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184" y="3860963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 t="-2247" r="-1606" b="-8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80184" y="4711049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184" y="4711049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.027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</m:t>
                      </m:r>
                      <m:r>
                        <a:rPr lang="en-US" sz="2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.064</m:t>
                      </m:r>
                    </m:oMath>
                  </m:oMathPara>
                </a14:m>
                <a:endParaRPr lang="en-GB" sz="2200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 l="-402" r="-8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05407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.09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16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07" y="5559368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8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2885574"/>
                  </p:ext>
                </p:extLst>
              </p:nvPr>
            </p:nvGraphicFramePr>
            <p:xfrm>
              <a:off x="417576" y="100584"/>
              <a:ext cx="8250936" cy="623951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𝐋𝐞𝐧𝐠𝐭𝐡𝐬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𝐀𝐫𝐞𝐚𝐬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𝐕𝐨𝐥𝐮𝐦𝐞𝐬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2:5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4:25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8:125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5:3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__:1000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__:27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0.5:0.3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__:0.01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__:0.001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0.008:0.000001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__:__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:__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:__:__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__:__:4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_:9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−1: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__:−1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2885574"/>
                  </p:ext>
                </p:extLst>
              </p:nvPr>
            </p:nvGraphicFramePr>
            <p:xfrm>
              <a:off x="417576" y="100584"/>
              <a:ext cx="8250936" cy="623951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/>
                    <a:gridCol w="2750312"/>
                    <a:gridCol w="2750312"/>
                  </a:tblGrid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493" r="-201330" b="-1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493" r="-100885" b="-14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493" r="-1109" b="-14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01493" r="-201330" b="-1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01493" r="-100885" b="-1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01493" r="-1109" b="-13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201493" r="-201330" b="-12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301493" r="-201330" b="-11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301493" r="-1109" b="-11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401493" r="-100885" b="-10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401493" r="-1109" b="-10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501493" r="-201330" b="-9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601493" r="-100885" b="-8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601493" r="-1109" b="-8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701493" r="-1109" b="-7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801493" r="-201330" b="-6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801493" r="-100885" b="-6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801493" r="-1109" b="-63283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915152" r="-201330" b="-5424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915152" r="-100885" b="-5424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915152" r="-1109" b="-542424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000000" r="-201330" b="-4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100000" r="-100885" b="-3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200000" r="-201330" b="-2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200000" r="-100885" b="-2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200000" r="-1109" b="-234328"/>
                          </a:stretch>
                        </a:blipFill>
                      </a:tcPr>
                    </a:tc>
                  </a:tr>
                  <a:tr h="5339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989773" r="-201330" b="-78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989773" r="-100885" b="-78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989773" r="-1109" b="-78409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431343" r="-100885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431343" r="-1109" b="-29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9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016317"/>
                  </p:ext>
                </p:extLst>
              </p:nvPr>
            </p:nvGraphicFramePr>
            <p:xfrm>
              <a:off x="417576" y="100584"/>
              <a:ext cx="8250936" cy="649382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5031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𝐋𝐞𝐧𝐠𝐭𝐡𝐬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𝐀𝐫𝐞𝐚𝐬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𝐑𝐚𝐭𝐢𝐨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𝐨𝐟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𝐕𝐨𝐥𝐮𝐦𝐞𝐬</m:t>
                                </m:r>
                              </m:oMath>
                            </m:oMathPara>
                          </a14:m>
                          <a:endParaRPr lang="en-GB" sz="20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2:5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4:25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8:125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5:3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25:9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125:27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:10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1:100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4:3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:9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:27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0.5:0.3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0.25:0.09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0.125:0.027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0.4:0.1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:0.01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0.064: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0.2:0.01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0.04:0.0001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0.008:0.000001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:4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rad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:9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sSup>
                                  <m:sSupPr>
                                    <m:ctrlPr>
                                      <a:rPr lang="en-GB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4075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:−1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−1:</m:t>
                                </m:r>
                                <m:r>
                                  <a:rPr lang="en-US" sz="20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:−1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016317"/>
                  </p:ext>
                </p:extLst>
              </p:nvPr>
            </p:nvGraphicFramePr>
            <p:xfrm>
              <a:off x="417576" y="100584"/>
              <a:ext cx="8250936" cy="6493828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750312"/>
                    <a:gridCol w="2750312"/>
                    <a:gridCol w="2750312"/>
                  </a:tblGrid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493" r="-201330" b="-14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493" r="-100885" b="-14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493" r="-1109" b="-1494030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01493" r="-201330" b="-13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01493" r="-100885" b="-13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01493" r="-1109" b="-1394030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201493" r="-201330" b="-12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201493" r="-100885" b="-12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201493" r="-1109" b="-1294030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301493" r="-201330" b="-11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301493" r="-100885" b="-11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301493" r="-1109" b="-1194030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401493" r="-201330" b="-10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401493" r="-100885" b="-10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401493" r="-1109" b="-1094030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509091" r="-201330" b="-10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509091" r="-100885" b="-10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509091" r="-1109" b="-1010606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600000" r="-201330" b="-8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600000" r="-100885" b="-8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600000" r="-1109" b="-895522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700000" r="-201330" b="-7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700000" r="-100885" b="-7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700000" r="-1109" b="-795522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800000" r="-201330" b="-6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800000" r="-100885" b="-6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800000" r="-1109" b="-695522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900000" r="-201330" b="-5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900000" r="-100885" b="-5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900000" r="-1109" b="-595522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000000" r="-201330" b="-4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000000" r="-100885" b="-49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000000" r="-1109" b="-495522"/>
                          </a:stretch>
                        </a:blipFill>
                      </a:tcPr>
                    </a:tc>
                  </a:tr>
                  <a:tr h="5339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837500" r="-201330" b="-27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837500" r="-100885" b="-27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837500" r="-1109" b="-277273"/>
                          </a:stretch>
                        </a:blipFill>
                      </a:tcPr>
                    </a:tc>
                  </a:tr>
                  <a:tr h="5354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948276" r="-201330" b="-180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948276" r="-100885" b="-180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948276" r="-1109" b="-180460"/>
                          </a:stretch>
                        </a:blipFill>
                      </a:tcPr>
                    </a:tc>
                  </a:tr>
                  <a:tr h="5339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036364" r="-201330" b="-78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036364" r="-100885" b="-78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036364" r="-1109" b="-78409"/>
                          </a:stretch>
                        </a:blipFill>
                      </a:tcPr>
                    </a:tc>
                  </a:tr>
                  <a:tr h="407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22" t="-1492537" r="-201330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492537" r="-100885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43" t="-1492537" r="-1109" b="-29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4508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27" y="34631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69" y="113349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301" y="1019464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1:3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01" y="1019464"/>
                <a:ext cx="3789615" cy="1212688"/>
              </a:xfrm>
              <a:prstGeom prst="rect">
                <a:avLst/>
              </a:prstGeom>
              <a:blipFill rotWithShape="0">
                <a:blip r:embed="rId4"/>
                <a:stretch>
                  <a:fillRect l="-161" r="-3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79075" y="1019464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1:4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075" y="1019464"/>
                <a:ext cx="3789615" cy="1212688"/>
              </a:xfrm>
              <a:prstGeom prst="rect">
                <a:avLst/>
              </a:prstGeom>
              <a:blipFill rotWithShape="0">
                <a:blip r:embed="rId5"/>
                <a:stretch>
                  <a:fillRect l="-322" r="-3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7887" y="26419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264194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887" y="17937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179370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7887" y="34901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349018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887" y="43384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2:5:11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43384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7886" y="51866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51866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74422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949386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74422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0.1:5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1797626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74422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3494106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74422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2645866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74422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:0.2: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4342346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6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7887" y="26419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264194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887" y="17937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179370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7887" y="34901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349018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887" y="43384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2:5:11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7" y="43384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7886" y="51866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51866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74422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949386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74422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.1:5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1797626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74422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3494106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74422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2645866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74422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:0.2: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422" y="4342346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04089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949386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04089" y="179841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25:1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1798410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04089" y="264743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2647434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304089" y="349645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1:4:25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3496458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04089" y="4345482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4:25:121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4345482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04089" y="519450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2:5:11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89" y="5194504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67200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00" y="949386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7200" y="179841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00" y="1798410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67200" y="264743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00" y="2647434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67200" y="349645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00" y="3496458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 l="-2400" r="-4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67200" y="4345482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:0.04: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00" y="4345482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6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1:9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2:5:11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5847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847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216640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b="-24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847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386288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l="-1205"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5847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121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301464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5847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+22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+121:0.09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471112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l="-39759" r="-37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58470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0.16: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555936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l="-36145" r="-31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2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areas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1318168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1:9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2166408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862888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3014648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1:4:9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4711128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2:5:11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02" y="5559368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5847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1318168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8470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2166408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 b="-24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8470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3862888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 l="-1205"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58470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121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3014648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5847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+22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+121:0.09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4711128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 l="-39759" r="-37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58470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0.16: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sz="2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70" y="5559368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l="-36145" r="-31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07294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94" y="1318168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07293" y="216640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1:3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93" y="2166408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07292" y="30146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3:</m:t>
                    </m:r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92" y="3014648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 t="-7955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7291" y="386288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2:</m:t>
                    </m:r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91" y="3862888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 t="-7955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7290" y="471112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1:</m:t>
                    </m:r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2:3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90" y="4711128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 t="-7955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07289" y="55593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ad>
                      <m:radPr>
                        <m:degHide m:val="on"/>
                        <m:ctrlP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289" y="5559368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 t="-2273" b="-7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42000" y="131816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1318168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142000" y="2152099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2152099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42000" y="298603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2986030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42000" y="3819961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3819961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 b="-26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42000" y="4653892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+11:0.3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4653892"/>
                <a:ext cx="1518245" cy="538064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42000" y="548782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00" y="5487824"/>
                <a:ext cx="1518245" cy="538064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9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27" y="34631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69" y="113349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2725" y="1086520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shape</m:t>
                      </m:r>
                      <m: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has</m:t>
                      </m:r>
                      <m: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</m:t>
                      </m:r>
                      <m:r>
                        <a:rPr lang="en-US" sz="2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20 </m:t>
                      </m:r>
                      <m:sSup>
                        <m:sSupPr>
                          <m:ctrlPr>
                            <a:rPr lang="en-US" sz="2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en-US" sz="22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en-US" sz="220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It</m:t>
                      </m:r>
                      <m:r>
                        <a:rPr lang="en-US" sz="2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enlarged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by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scale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factor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2.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new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25" y="1086520"/>
                <a:ext cx="3789615" cy="1212688"/>
              </a:xfrm>
              <a:prstGeom prst="rect">
                <a:avLst/>
              </a:prstGeom>
              <a:blipFill rotWithShape="0">
                <a:blip r:embed="rId4"/>
                <a:stretch>
                  <a:fillRect l="-161" r="-4984" b="-17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42500" y="1086520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shape</m:t>
                      </m:r>
                      <m: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has</m:t>
                      </m:r>
                      <m:r>
                        <a:rPr lang="en-US" sz="2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20 </m:t>
                      </m:r>
                      <m:sSup>
                        <m:sSupPr>
                          <m:ctrlPr>
                            <a:rPr lang="en-US" sz="2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en-US" sz="22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20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It</m:t>
                      </m:r>
                      <m:r>
                        <a:rPr lang="en-US" sz="2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enlarged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by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scale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factor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3.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new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</m:t>
                      </m:r>
                      <m:r>
                        <a:rPr lang="en-US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500" y="1086520"/>
                <a:ext cx="3789615" cy="1212688"/>
              </a:xfrm>
              <a:prstGeom prst="rect">
                <a:avLst/>
              </a:prstGeom>
              <a:blipFill rotWithShape="0">
                <a:blip r:embed="rId5"/>
                <a:stretch>
                  <a:fillRect l="-161" r="-3859" b="-17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2725" y="3780952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1:3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25" y="3780952"/>
                <a:ext cx="3789615" cy="1212688"/>
              </a:xfrm>
              <a:prstGeom prst="rect">
                <a:avLst/>
              </a:prstGeom>
              <a:blipFill rotWithShape="0">
                <a:blip r:embed="rId6"/>
                <a:stretch>
                  <a:fillRect l="-161" r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2499" y="3780952"/>
                <a:ext cx="3789615" cy="121268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two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similar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1:4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what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</m:oMath>
                  </m:oMathPara>
                </a14:m>
                <a:endParaRPr lang="en-US" sz="2200" b="0" i="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99" y="3780952"/>
                <a:ext cx="3789615" cy="1212688"/>
              </a:xfrm>
              <a:prstGeom prst="rect">
                <a:avLst/>
              </a:prstGeom>
              <a:blipFill rotWithShape="0">
                <a:blip r:embed="rId7"/>
                <a:stretch>
                  <a:fillRect l="-322" r="-3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2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 l="-229" r="-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7886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1797626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7886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3494106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886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2645866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7886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4342346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886" y="51905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5190586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7885" y="60388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5" y="6038826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00102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949386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0102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1797626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0102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3494106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0102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2645866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00102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4342346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3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You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given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simlar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shapes</m:t>
                          </m:r>
                        </m:e>
                        <m:sup>
                          <m:r>
                            <a:rPr lang="en-US" sz="220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side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lengths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Give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ratio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their</m:t>
                      </m:r>
                      <m:r>
                        <a:rPr lang="en-US" sz="22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volumes</m:t>
                      </m:r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05" y="105064"/>
                <a:ext cx="5330835" cy="844322"/>
              </a:xfrm>
              <a:prstGeom prst="rect">
                <a:avLst/>
              </a:prstGeom>
              <a:blipFill rotWithShape="0">
                <a:blip r:embed="rId3"/>
                <a:stretch>
                  <a:fillRect l="-229" r="-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949386"/>
                <a:ext cx="1518245" cy="53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7886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1797626"/>
                <a:ext cx="1518245" cy="5380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7886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3494106"/>
                <a:ext cx="1518245" cy="538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7886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2645866"/>
                <a:ext cx="1518245" cy="5380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7886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1:2:5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4342346"/>
                <a:ext cx="1518245" cy="5380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886" y="51905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2:5: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6" y="5190586"/>
                <a:ext cx="1518245" cy="53806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7885" y="60388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ad>
                        <m:rad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5" y="6038826"/>
                <a:ext cx="1518245" cy="5380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00102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949386"/>
                <a:ext cx="1518245" cy="53806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0102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1797626"/>
                <a:ext cx="1518245" cy="5380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00102" y="349410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+2):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3494106"/>
                <a:ext cx="1518245" cy="5380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0102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2645866"/>
                <a:ext cx="1518245" cy="5380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00102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2: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02" y="4342346"/>
                <a:ext cx="1518245" cy="538064"/>
              </a:xfrm>
              <a:prstGeom prst="rect">
                <a:avLst/>
              </a:prstGeom>
              <a:blipFill rotWithShape="0">
                <a:blip r:embed="rId15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6303" y="9493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949386"/>
                <a:ext cx="1518245" cy="53806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66303" y="179762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:1000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1797626"/>
                <a:ext cx="1518245" cy="53806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66303" y="264586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1000:1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2645866"/>
                <a:ext cx="1518245" cy="53806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66303" y="3380162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4:125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3380162"/>
                <a:ext cx="1518245" cy="5380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66303" y="432372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1:8:125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4323724"/>
                <a:ext cx="1518245" cy="53806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66303" y="519058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8:125</m:t>
                    </m:r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0.001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5190586"/>
                <a:ext cx="1518245" cy="538064"/>
              </a:xfrm>
              <a:prstGeom prst="rect">
                <a:avLst/>
              </a:prstGeom>
              <a:blipFill rotWithShape="0">
                <a:blip r:embed="rId21"/>
                <a:stretch>
                  <a:fillRect l="-402" t="-6742" r="-18474"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66303" y="60574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1:2</m:t>
                    </m:r>
                  </m:oMath>
                </a14:m>
                <a:r>
                  <a:rPr lang="en-GB" sz="2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5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3" y="6057448"/>
                <a:ext cx="1518245" cy="538064"/>
              </a:xfrm>
              <a:prstGeom prst="rect">
                <a:avLst/>
              </a:prstGeom>
              <a:blipFill rotWithShape="0">
                <a:blip r:embed="rId22"/>
                <a:stretch>
                  <a:fillRect t="-7955"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72029" y="955148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955148"/>
                <a:ext cx="1518245" cy="53806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72029" y="1791864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1791864"/>
                <a:ext cx="1518245" cy="53806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72029" y="262858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:0.125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2628580"/>
                <a:ext cx="1518245" cy="538064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72029" y="3476820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3476820"/>
                <a:ext cx="1518245" cy="538064"/>
              </a:xfrm>
              <a:prstGeom prst="rect">
                <a:avLst/>
              </a:prstGeom>
              <a:blipFill rotWithShape="0">
                <a:blip r:embed="rId26"/>
                <a:stretch>
                  <a:fillRect l="-2410" r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72029" y="4342346"/>
                <a:ext cx="1518245" cy="538064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:0.008: 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29" y="4342346"/>
                <a:ext cx="1518245" cy="538064"/>
              </a:xfrm>
              <a:prstGeom prst="rect">
                <a:avLst/>
              </a:prstGeom>
              <a:blipFill rotWithShape="0">
                <a:blip r:embed="rId27"/>
                <a:stretch>
                  <a:fillRect r="-14458" b="-25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dare_richard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5688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rgbClr val="FF0000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MM">
      <a:dk1>
        <a:srgbClr val="000000"/>
      </a:dk1>
      <a:lt1>
        <a:srgbClr val="FFFFFF"/>
      </a:lt1>
      <a:dk2>
        <a:srgbClr val="808285"/>
      </a:dk2>
      <a:lt2>
        <a:srgbClr val="FFFFFF"/>
      </a:lt2>
      <a:accent1>
        <a:srgbClr val="D12149"/>
      </a:accent1>
      <a:accent2>
        <a:srgbClr val="808285"/>
      </a:accent2>
      <a:accent3>
        <a:srgbClr val="0099CC"/>
      </a:accent3>
      <a:accent4>
        <a:srgbClr val="E50E63"/>
      </a:accent4>
      <a:accent5>
        <a:srgbClr val="FFC000"/>
      </a:accent5>
      <a:accent6>
        <a:srgbClr val="9FA617"/>
      </a:accent6>
      <a:hlink>
        <a:srgbClr val="0070C0"/>
      </a:hlink>
      <a:folHlink>
        <a:srgbClr val="522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1249</Words>
  <Application>Microsoft Office PowerPoint</Application>
  <PresentationFormat>On-screen Show (4:3)</PresentationFormat>
  <Paragraphs>375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7_Office Theme</vt:lpstr>
      <vt:lpstr>4_Office Theme</vt:lpstr>
      <vt:lpstr>Office Theme</vt:lpstr>
      <vt:lpstr>Ratios of  lengths: areas: volumes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Secondary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Dare</dc:creator>
  <cp:lastModifiedBy>Craig Barton</cp:lastModifiedBy>
  <cp:revision>45</cp:revision>
  <dcterms:created xsi:type="dcterms:W3CDTF">2021-01-08T11:24:36Z</dcterms:created>
  <dcterms:modified xsi:type="dcterms:W3CDTF">2021-03-22T10:50:28Z</dcterms:modified>
</cp:coreProperties>
</file>