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90" r:id="rId3"/>
    <p:sldId id="293" r:id="rId4"/>
    <p:sldId id="294" r:id="rId5"/>
    <p:sldId id="295" r:id="rId6"/>
    <p:sldId id="298" r:id="rId7"/>
    <p:sldId id="299" r:id="rId8"/>
  </p:sldIdLst>
  <p:sldSz cx="9144000" cy="6858000" type="screen4x3"/>
  <p:notesSz cx="7010400" cy="9137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58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584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9388" y="1141413"/>
            <a:ext cx="4111625" cy="3084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97495"/>
            <a:ext cx="5608320" cy="35979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9183"/>
            <a:ext cx="3037840" cy="458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679183"/>
            <a:ext cx="3037840" cy="458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Recurrence Relations: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235C670-56BC-4C30-BA7F-DDF437B17CBA}"/>
              </a:ext>
            </a:extLst>
          </p:cNvPr>
          <p:cNvSpPr/>
          <p:nvPr/>
        </p:nvSpPr>
        <p:spPr>
          <a:xfrm>
            <a:off x="3363914" y="4501023"/>
            <a:ext cx="2409231" cy="116202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/>
              <p:nvPr/>
            </p:nvSpPr>
            <p:spPr>
              <a:xfrm>
                <a:off x="552104" y="908228"/>
                <a:ext cx="3463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.6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+10,   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04" y="908228"/>
                <a:ext cx="346357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213065" y="1961964"/>
                <a:ext cx="226380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State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State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limit if it exists: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65" y="1961964"/>
                <a:ext cx="2263802" cy="3693319"/>
              </a:xfrm>
              <a:prstGeom prst="rect">
                <a:avLst/>
              </a:prstGeom>
              <a:blipFill>
                <a:blip r:embed="rId3"/>
                <a:stretch>
                  <a:fillRect l="-2426" t="-990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4A0BE1-8A58-4414-8314-C543BA29B6CE}"/>
                  </a:ext>
                </a:extLst>
              </p:cNvPr>
              <p:cNvSpPr txBox="1"/>
              <p:nvPr/>
            </p:nvSpPr>
            <p:spPr>
              <a:xfrm>
                <a:off x="4689051" y="1961963"/>
                <a:ext cx="226380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State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State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limit if it exists: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4A0BE1-8A58-4414-8314-C543BA29B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051" y="1961963"/>
                <a:ext cx="2263802" cy="3693319"/>
              </a:xfrm>
              <a:prstGeom prst="rect">
                <a:avLst/>
              </a:prstGeom>
              <a:blipFill>
                <a:blip r:embed="rId4"/>
                <a:stretch>
                  <a:fillRect l="-2151" t="-990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/>
              <p:nvPr/>
            </p:nvSpPr>
            <p:spPr>
              <a:xfrm>
                <a:off x="5039221" y="908228"/>
                <a:ext cx="3463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+10,   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1" y="908228"/>
                <a:ext cx="34635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5223197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sSub>
                                  <m:sSubPr>
                                    <m:ctrlP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.9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=27.6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.4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250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.1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.8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=61.6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.6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=35.6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=19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=0.2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=−12.5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5223197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124" r="-40833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124" r="-30000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124" r="-12615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3380" r="-40833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3380" r="-30000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3380" r="-12615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3380" r="-1653" b="-6049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62238" r="-40833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62238" r="-30000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62238" r="-12615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162238" r="-1653" b="-5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262238" r="-40833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262238" r="-30000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262238" r="-12615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262238" r="-1653" b="-4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362238" r="-40833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362238" r="-30000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362238" r="-12615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362238" r="-1653" b="-3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465493" r="-40833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465493" r="-30000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465493" r="-12615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465493" r="-1653" b="-20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561538" r="-40833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561538" r="-30000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561538" r="-12615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561538" r="-1653" b="-10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61538" r="-40833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61538" r="-30000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61538" r="-12615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61538" r="-1653" b="-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04F009-FEAF-4499-97B0-556EB21F0972}"/>
              </a:ext>
            </a:extLst>
          </p:cNvPr>
          <p:cNvSpPr/>
          <p:nvPr/>
        </p:nvSpPr>
        <p:spPr>
          <a:xfrm>
            <a:off x="1740023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75656B-3F29-407C-AEC6-56F9F2A66FCD}"/>
              </a:ext>
            </a:extLst>
          </p:cNvPr>
          <p:cNvSpPr/>
          <p:nvPr/>
        </p:nvSpPr>
        <p:spPr>
          <a:xfrm>
            <a:off x="296298" y="154142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3B0D9A-9E55-4287-A864-51DD60136A3D}"/>
              </a:ext>
            </a:extLst>
          </p:cNvPr>
          <p:cNvSpPr/>
          <p:nvPr/>
        </p:nvSpPr>
        <p:spPr>
          <a:xfrm>
            <a:off x="3204026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5C7CC4B-6764-4D9D-9CA0-30186FA7C548}"/>
              </a:ext>
            </a:extLst>
          </p:cNvPr>
          <p:cNvSpPr/>
          <p:nvPr/>
        </p:nvSpPr>
        <p:spPr>
          <a:xfrm>
            <a:off x="7694253" y="685340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C9F136-7CF8-4CEE-99CF-E024CE0A0DF7}"/>
              </a:ext>
            </a:extLst>
          </p:cNvPr>
          <p:cNvSpPr/>
          <p:nvPr/>
        </p:nvSpPr>
        <p:spPr>
          <a:xfrm>
            <a:off x="5640308" y="685340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1BD08A4-D9BF-4967-B2FA-1FEE50BEFEED}"/>
              </a:ext>
            </a:extLst>
          </p:cNvPr>
          <p:cNvSpPr/>
          <p:nvPr/>
        </p:nvSpPr>
        <p:spPr>
          <a:xfrm>
            <a:off x="6618991" y="693367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19B9630-0BB6-42C7-9E99-A0653A2E62E1}"/>
              </a:ext>
            </a:extLst>
          </p:cNvPr>
          <p:cNvSpPr/>
          <p:nvPr/>
        </p:nvSpPr>
        <p:spPr>
          <a:xfrm>
            <a:off x="7692513" y="1537378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DCB866-EC0E-4441-A669-283D51DB8FCA}"/>
              </a:ext>
            </a:extLst>
          </p:cNvPr>
          <p:cNvSpPr/>
          <p:nvPr/>
        </p:nvSpPr>
        <p:spPr>
          <a:xfrm>
            <a:off x="6601145" y="1544477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F43CE7F-EB5C-4C46-9550-7C276F2625F7}"/>
              </a:ext>
            </a:extLst>
          </p:cNvPr>
          <p:cNvSpPr/>
          <p:nvPr/>
        </p:nvSpPr>
        <p:spPr>
          <a:xfrm>
            <a:off x="5597104" y="1573641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26D76D9-B443-462A-BDBC-F8E882FA5F9B}"/>
              </a:ext>
            </a:extLst>
          </p:cNvPr>
          <p:cNvSpPr/>
          <p:nvPr/>
        </p:nvSpPr>
        <p:spPr>
          <a:xfrm>
            <a:off x="1726950" y="242498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0D644F-456E-400E-B085-EB80B4DFF1D2}"/>
              </a:ext>
            </a:extLst>
          </p:cNvPr>
          <p:cNvSpPr/>
          <p:nvPr/>
        </p:nvSpPr>
        <p:spPr>
          <a:xfrm>
            <a:off x="3190953" y="242498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42C311B-DC27-4394-934E-CDCB59A704DF}"/>
              </a:ext>
            </a:extLst>
          </p:cNvPr>
          <p:cNvSpPr/>
          <p:nvPr/>
        </p:nvSpPr>
        <p:spPr>
          <a:xfrm>
            <a:off x="241881" y="2400872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E119D77-0390-4BBE-86E1-649361CA6B1B}"/>
              </a:ext>
            </a:extLst>
          </p:cNvPr>
          <p:cNvSpPr/>
          <p:nvPr/>
        </p:nvSpPr>
        <p:spPr>
          <a:xfrm>
            <a:off x="266877" y="330891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9353454-87FE-4346-937A-98C337D8D427}"/>
              </a:ext>
            </a:extLst>
          </p:cNvPr>
          <p:cNvSpPr/>
          <p:nvPr/>
        </p:nvSpPr>
        <p:spPr>
          <a:xfrm>
            <a:off x="3229276" y="330891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CAEFD5C-B04C-481C-89BB-7C06D161A721}"/>
              </a:ext>
            </a:extLst>
          </p:cNvPr>
          <p:cNvSpPr/>
          <p:nvPr/>
        </p:nvSpPr>
        <p:spPr>
          <a:xfrm>
            <a:off x="6592655" y="3303836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3133347-C755-40E7-9606-97AF1D97C162}"/>
              </a:ext>
            </a:extLst>
          </p:cNvPr>
          <p:cNvSpPr/>
          <p:nvPr/>
        </p:nvSpPr>
        <p:spPr>
          <a:xfrm>
            <a:off x="5588614" y="3333000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3559C3-8279-4E0F-A14E-632C671A7E5F}"/>
              </a:ext>
            </a:extLst>
          </p:cNvPr>
          <p:cNvSpPr/>
          <p:nvPr/>
        </p:nvSpPr>
        <p:spPr>
          <a:xfrm>
            <a:off x="1726950" y="4178126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F40F152-89E1-4DC3-BC11-7565D1C982C1}"/>
              </a:ext>
            </a:extLst>
          </p:cNvPr>
          <p:cNvSpPr/>
          <p:nvPr/>
        </p:nvSpPr>
        <p:spPr>
          <a:xfrm>
            <a:off x="5649948" y="4205374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0051A01-618B-46DF-888E-6DB7D6024C09}"/>
              </a:ext>
            </a:extLst>
          </p:cNvPr>
          <p:cNvSpPr/>
          <p:nvPr/>
        </p:nvSpPr>
        <p:spPr>
          <a:xfrm>
            <a:off x="6605918" y="4205374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8CBEA2B-D652-4987-8BA6-E6A40062F351}"/>
              </a:ext>
            </a:extLst>
          </p:cNvPr>
          <p:cNvSpPr/>
          <p:nvPr/>
        </p:nvSpPr>
        <p:spPr>
          <a:xfrm>
            <a:off x="254961" y="416255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7AED549-F83B-44CE-8672-75B8BA390132}"/>
              </a:ext>
            </a:extLst>
          </p:cNvPr>
          <p:cNvSpPr/>
          <p:nvPr/>
        </p:nvSpPr>
        <p:spPr>
          <a:xfrm>
            <a:off x="1726950" y="5036381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20AB7C4-6E81-4018-AC89-24ED454D3D68}"/>
              </a:ext>
            </a:extLst>
          </p:cNvPr>
          <p:cNvSpPr/>
          <p:nvPr/>
        </p:nvSpPr>
        <p:spPr>
          <a:xfrm>
            <a:off x="3229276" y="502181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4BE31D0-40B7-4999-B8B2-57A76F681BB3}"/>
              </a:ext>
            </a:extLst>
          </p:cNvPr>
          <p:cNvSpPr/>
          <p:nvPr/>
        </p:nvSpPr>
        <p:spPr>
          <a:xfrm>
            <a:off x="7688268" y="5018945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166F7F6-B5D4-4011-968C-090797971537}"/>
              </a:ext>
            </a:extLst>
          </p:cNvPr>
          <p:cNvSpPr/>
          <p:nvPr/>
        </p:nvSpPr>
        <p:spPr>
          <a:xfrm>
            <a:off x="6580739" y="5036381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9DC801F-66BE-477E-9168-6BAC7D3434BD}"/>
              </a:ext>
            </a:extLst>
          </p:cNvPr>
          <p:cNvSpPr/>
          <p:nvPr/>
        </p:nvSpPr>
        <p:spPr>
          <a:xfrm>
            <a:off x="4731602" y="5021814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D438A36-3306-4C1C-99A5-4B04974D961F}"/>
              </a:ext>
            </a:extLst>
          </p:cNvPr>
          <p:cNvSpPr/>
          <p:nvPr/>
        </p:nvSpPr>
        <p:spPr>
          <a:xfrm>
            <a:off x="1726950" y="59206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09E0765-20FB-4DC3-A3A6-AAEC33D97466}"/>
              </a:ext>
            </a:extLst>
          </p:cNvPr>
          <p:cNvSpPr/>
          <p:nvPr/>
        </p:nvSpPr>
        <p:spPr>
          <a:xfrm>
            <a:off x="3190953" y="59206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D562929-764D-4427-A165-1B85E10CAF14}"/>
              </a:ext>
            </a:extLst>
          </p:cNvPr>
          <p:cNvSpPr/>
          <p:nvPr/>
        </p:nvSpPr>
        <p:spPr>
          <a:xfrm>
            <a:off x="5649948" y="5947893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ED40041-B5E9-43E4-880B-DE89C7CB9A5F}"/>
              </a:ext>
            </a:extLst>
          </p:cNvPr>
          <p:cNvSpPr/>
          <p:nvPr/>
        </p:nvSpPr>
        <p:spPr>
          <a:xfrm>
            <a:off x="4713779" y="5920645"/>
            <a:ext cx="78633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7B11111-B70E-40E4-991B-8799C6F02F9B}"/>
              </a:ext>
            </a:extLst>
          </p:cNvPr>
          <p:cNvSpPr/>
          <p:nvPr/>
        </p:nvSpPr>
        <p:spPr>
          <a:xfrm>
            <a:off x="7665108" y="59206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F3C379F-C09F-4862-8BDB-2119298A6199}"/>
              </a:ext>
            </a:extLst>
          </p:cNvPr>
          <p:cNvSpPr/>
          <p:nvPr/>
        </p:nvSpPr>
        <p:spPr>
          <a:xfrm>
            <a:off x="7657857" y="241142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2" grpId="0" animBg="1"/>
      <p:bldP spid="65" grpId="0" animBg="1"/>
      <p:bldP spid="92" grpId="0" animBg="1"/>
      <p:bldP spid="93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9" grpId="0" animBg="1"/>
      <p:bldP spid="122" grpId="0" animBg="1"/>
      <p:bldP spid="123" grpId="0" animBg="1"/>
      <p:bldP spid="124" grpId="0" animBg="1"/>
      <p:bldP spid="132" grpId="0" animBg="1"/>
      <p:bldP spid="133" grpId="0" animBg="1"/>
      <p:bldP spid="134" grpId="0" animBg="1"/>
      <p:bldP spid="135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3" grpId="0" animBg="1"/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7533550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sSub>
                                  <m:sSubPr>
                                    <m:ctrlP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-0.5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=30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=214.8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+40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=44.5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400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=−530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+3600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3600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=3000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=−14400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-100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=−102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7533550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124" r="-41914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124" r="-313287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124" r="-121782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-0.5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3380" r="-41914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3380" r="-313287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3380" r="-121782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3380" r="-1653" b="-6049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62238" r="-41914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62238" r="-313287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62238" r="-121782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162238" r="-1653" b="-5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262238" r="-41914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262238" r="-313287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262238" r="-121782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262238" r="-1653" b="-4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362238" r="-41914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362238" r="-313287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362238" r="-121782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362238" r="-1653" b="-3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465493" r="-40082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465493" r="-41914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465493" r="-313287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465493" r="-121782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465493" r="-1653" b="-20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561538" r="-41914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561538" r="-313287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561538" r="-121782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561538" r="-1653" b="-10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-100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61538" r="-41914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61538" r="-313287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61538" r="-121782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61538" r="-1653" b="-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99381" y="26951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63D2EF-F4C2-47B5-91D7-1E0A38428DB4}"/>
              </a:ext>
            </a:extLst>
          </p:cNvPr>
          <p:cNvSpPr txBox="1"/>
          <p:nvPr/>
        </p:nvSpPr>
        <p:spPr>
          <a:xfrm>
            <a:off x="-99381" y="34864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E3E35F-1DE4-4601-8389-D18C731579FB}"/>
              </a:ext>
            </a:extLst>
          </p:cNvPr>
          <p:cNvSpPr txBox="1"/>
          <p:nvPr/>
        </p:nvSpPr>
        <p:spPr>
          <a:xfrm>
            <a:off x="-99381" y="4415248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5ABC3-1EE6-4FE8-8056-99462B03CE34}"/>
              </a:ext>
            </a:extLst>
          </p:cNvPr>
          <p:cNvSpPr txBox="1"/>
          <p:nvPr/>
        </p:nvSpPr>
        <p:spPr>
          <a:xfrm>
            <a:off x="-99381" y="5344081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BAE269-7084-4104-957C-2CB37C762033}"/>
              </a:ext>
            </a:extLst>
          </p:cNvPr>
          <p:cNvSpPr txBox="1"/>
          <p:nvPr/>
        </p:nvSpPr>
        <p:spPr>
          <a:xfrm>
            <a:off x="-99381" y="6272914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92A389-12FF-43B7-8469-2705C0023F5C}"/>
              </a:ext>
            </a:extLst>
          </p:cNvPr>
          <p:cNvSpPr/>
          <p:nvPr/>
        </p:nvSpPr>
        <p:spPr>
          <a:xfrm>
            <a:off x="1740023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D2D8CE-0853-4AEB-8E6D-1988987AA19A}"/>
              </a:ext>
            </a:extLst>
          </p:cNvPr>
          <p:cNvSpPr/>
          <p:nvPr/>
        </p:nvSpPr>
        <p:spPr>
          <a:xfrm>
            <a:off x="3204026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52A29B-6408-4C84-A6C9-FED4821B927E}"/>
              </a:ext>
            </a:extLst>
          </p:cNvPr>
          <p:cNvSpPr/>
          <p:nvPr/>
        </p:nvSpPr>
        <p:spPr>
          <a:xfrm>
            <a:off x="7665786" y="68535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130C41-EA09-4C5A-8E53-D5BBE8D27755}"/>
              </a:ext>
            </a:extLst>
          </p:cNvPr>
          <p:cNvSpPr/>
          <p:nvPr/>
        </p:nvSpPr>
        <p:spPr>
          <a:xfrm>
            <a:off x="5663021" y="693367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54E89D-671B-408D-8A1D-FFE10B6D90E7}"/>
              </a:ext>
            </a:extLst>
          </p:cNvPr>
          <p:cNvSpPr/>
          <p:nvPr/>
        </p:nvSpPr>
        <p:spPr>
          <a:xfrm>
            <a:off x="6556993" y="693367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8A8151-F4D5-4A65-8E21-F63F3CACE691}"/>
              </a:ext>
            </a:extLst>
          </p:cNvPr>
          <p:cNvSpPr/>
          <p:nvPr/>
        </p:nvSpPr>
        <p:spPr>
          <a:xfrm>
            <a:off x="256197" y="1538585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B51DC2-6869-4730-8070-61E8661CFD73}"/>
              </a:ext>
            </a:extLst>
          </p:cNvPr>
          <p:cNvSpPr/>
          <p:nvPr/>
        </p:nvSpPr>
        <p:spPr>
          <a:xfrm>
            <a:off x="7684023" y="155956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E01E556-B08A-4C3A-8E81-C70C00A581C4}"/>
              </a:ext>
            </a:extLst>
          </p:cNvPr>
          <p:cNvSpPr/>
          <p:nvPr/>
        </p:nvSpPr>
        <p:spPr>
          <a:xfrm>
            <a:off x="4732635" y="1573641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6D03B76-03F0-4242-873E-6581D99A4871}"/>
              </a:ext>
            </a:extLst>
          </p:cNvPr>
          <p:cNvSpPr/>
          <p:nvPr/>
        </p:nvSpPr>
        <p:spPr>
          <a:xfrm>
            <a:off x="275367" y="2418714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0DD8F5-18B7-47A3-9387-D4559C1BE1B8}"/>
              </a:ext>
            </a:extLst>
          </p:cNvPr>
          <p:cNvSpPr/>
          <p:nvPr/>
        </p:nvSpPr>
        <p:spPr>
          <a:xfrm>
            <a:off x="3204026" y="2434311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9E2A2B3-299E-408A-AAE0-0D866381DF5C}"/>
              </a:ext>
            </a:extLst>
          </p:cNvPr>
          <p:cNvSpPr/>
          <p:nvPr/>
        </p:nvSpPr>
        <p:spPr>
          <a:xfrm>
            <a:off x="7671844" y="2434311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30C76-9053-4213-9AFC-224616296BC4}"/>
              </a:ext>
            </a:extLst>
          </p:cNvPr>
          <p:cNvSpPr/>
          <p:nvPr/>
        </p:nvSpPr>
        <p:spPr>
          <a:xfrm>
            <a:off x="6556993" y="2461559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F6972FA-660F-41B5-AD0D-5543E465110A}"/>
              </a:ext>
            </a:extLst>
          </p:cNvPr>
          <p:cNvSpPr/>
          <p:nvPr/>
        </p:nvSpPr>
        <p:spPr>
          <a:xfrm>
            <a:off x="266877" y="3247107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AFC3FB-DF66-4F6E-86D1-3D0229BA087A}"/>
              </a:ext>
            </a:extLst>
          </p:cNvPr>
          <p:cNvSpPr/>
          <p:nvPr/>
        </p:nvSpPr>
        <p:spPr>
          <a:xfrm>
            <a:off x="1769088" y="3242030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F0CBFA9-3C5A-4655-AB36-E9FB34ABEB9C}"/>
              </a:ext>
            </a:extLst>
          </p:cNvPr>
          <p:cNvSpPr/>
          <p:nvPr/>
        </p:nvSpPr>
        <p:spPr>
          <a:xfrm>
            <a:off x="6465300" y="3290099"/>
            <a:ext cx="10850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22E3FF9-0584-4AEA-AAD9-2D06E5EE7F54}"/>
              </a:ext>
            </a:extLst>
          </p:cNvPr>
          <p:cNvSpPr/>
          <p:nvPr/>
        </p:nvSpPr>
        <p:spPr>
          <a:xfrm>
            <a:off x="7684023" y="3290099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7788A4E-9011-4898-9112-789D3F2871B3}"/>
              </a:ext>
            </a:extLst>
          </p:cNvPr>
          <p:cNvSpPr/>
          <p:nvPr/>
        </p:nvSpPr>
        <p:spPr>
          <a:xfrm>
            <a:off x="1753174" y="4160116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2819E1-6047-49B6-B2E8-7D0B84913A83}"/>
              </a:ext>
            </a:extLst>
          </p:cNvPr>
          <p:cNvSpPr/>
          <p:nvPr/>
        </p:nvSpPr>
        <p:spPr>
          <a:xfrm>
            <a:off x="7671844" y="4183807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7417A3C-C003-48D4-85C6-08CD27E0C66F}"/>
              </a:ext>
            </a:extLst>
          </p:cNvPr>
          <p:cNvSpPr/>
          <p:nvPr/>
        </p:nvSpPr>
        <p:spPr>
          <a:xfrm>
            <a:off x="4737105" y="4148929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A4C843E-765A-4A7A-BC71-631F51615BD3}"/>
              </a:ext>
            </a:extLst>
          </p:cNvPr>
          <p:cNvSpPr/>
          <p:nvPr/>
        </p:nvSpPr>
        <p:spPr>
          <a:xfrm>
            <a:off x="6569521" y="4211743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208CE45-E817-4D86-946A-007D461FC8CD}"/>
              </a:ext>
            </a:extLst>
          </p:cNvPr>
          <p:cNvSpPr/>
          <p:nvPr/>
        </p:nvSpPr>
        <p:spPr>
          <a:xfrm>
            <a:off x="296711" y="5015446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48F0FE3-DBC8-44F7-BC5B-23E0AB64D17C}"/>
              </a:ext>
            </a:extLst>
          </p:cNvPr>
          <p:cNvSpPr/>
          <p:nvPr/>
        </p:nvSpPr>
        <p:spPr>
          <a:xfrm>
            <a:off x="7632099" y="5030285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7E15DEE-84B4-4B48-A13E-FB8C9E12EF73}"/>
              </a:ext>
            </a:extLst>
          </p:cNvPr>
          <p:cNvSpPr/>
          <p:nvPr/>
        </p:nvSpPr>
        <p:spPr>
          <a:xfrm>
            <a:off x="6495134" y="5058438"/>
            <a:ext cx="10850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66AFE6F-64DA-4E3C-B5C4-9618C62BF18E}"/>
              </a:ext>
            </a:extLst>
          </p:cNvPr>
          <p:cNvSpPr/>
          <p:nvPr/>
        </p:nvSpPr>
        <p:spPr>
          <a:xfrm>
            <a:off x="5587626" y="5039533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ECBD207-F962-4BA0-B4DA-41B743D81CE8}"/>
              </a:ext>
            </a:extLst>
          </p:cNvPr>
          <p:cNvSpPr/>
          <p:nvPr/>
        </p:nvSpPr>
        <p:spPr>
          <a:xfrm>
            <a:off x="266877" y="5914290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4684AF9-B4A3-4AC0-8CDD-C11635612BFF}"/>
              </a:ext>
            </a:extLst>
          </p:cNvPr>
          <p:cNvSpPr/>
          <p:nvPr/>
        </p:nvSpPr>
        <p:spPr>
          <a:xfrm>
            <a:off x="1732156" y="590550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E8F849B-BF48-486C-8F24-856A3510A8C1}"/>
              </a:ext>
            </a:extLst>
          </p:cNvPr>
          <p:cNvSpPr/>
          <p:nvPr/>
        </p:nvSpPr>
        <p:spPr>
          <a:xfrm>
            <a:off x="7684023" y="590273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76CC60D-52F2-41DC-BE25-035F9577D336}"/>
              </a:ext>
            </a:extLst>
          </p:cNvPr>
          <p:cNvSpPr/>
          <p:nvPr/>
        </p:nvSpPr>
        <p:spPr>
          <a:xfrm>
            <a:off x="3185169" y="590550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4404E9D-D651-4017-B1F8-D2067D46CE25}"/>
              </a:ext>
            </a:extLst>
          </p:cNvPr>
          <p:cNvSpPr/>
          <p:nvPr/>
        </p:nvSpPr>
        <p:spPr>
          <a:xfrm>
            <a:off x="3244540" y="4156983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CDFB5AA-9E61-470A-BA47-D751E14E90F3}"/>
              </a:ext>
            </a:extLst>
          </p:cNvPr>
          <p:cNvSpPr/>
          <p:nvPr/>
        </p:nvSpPr>
        <p:spPr>
          <a:xfrm>
            <a:off x="5608544" y="1559563"/>
            <a:ext cx="656026" cy="724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7" grpId="0" animBg="1"/>
      <p:bldP spid="48" grpId="0" animBg="1"/>
      <p:bldP spid="51" grpId="0" animBg="1"/>
      <p:bldP spid="53" grpId="0" animBg="1"/>
      <p:bldP spid="60" grpId="0" animBg="1"/>
      <p:bldP spid="76" grpId="0" animBg="1"/>
      <p:bldP spid="77" grpId="0" animBg="1"/>
      <p:bldP spid="78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6" grpId="0" animBg="1"/>
      <p:bldP spid="104" grpId="0" animBg="1"/>
      <p:bldP spid="1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2003363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sSub>
                                  <m:sSubPr>
                                    <m:ctrlP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.9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=27.6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.4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250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.1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.8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=61.6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.6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=35.6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=19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i="1" dirty="0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=0.2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=−20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=−12.5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2003363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124" r="-40833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124" r="-30000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124" r="-12615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3380" r="-40833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3380" r="-30000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3380" r="-12615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3380" r="-1653" b="-6049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62238" r="-40833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62238" r="-30000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62238" r="-12615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162238" r="-1653" b="-5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262238" r="-40833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262238" r="-30000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262238" r="-12615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262238" r="-1653" b="-4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362238" r="-40833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362238" r="-30000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362238" r="-12615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362238" r="-1653" b="-3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465493" r="-40833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465493" r="-30000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465493" r="-12615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465493" r="-1653" b="-20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561538" r="-40833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561538" r="-30000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561538" r="-12615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561538" r="-1653" b="-10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0.2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61538" r="-40833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61538" r="-30000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61538" r="-12615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61538" r="-1653" b="-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133714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9057046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sSub>
                                  <m:sSubPr>
                                    <m:ctrlP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-0.5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150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=30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=162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=214.8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+40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=44.5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400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i="1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=−530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+3600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3600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=3000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=−14400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−100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-100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=−102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=104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No limit as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9057046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124" r="-41914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124" r="-313287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124" r="-121782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Limit (if it exists)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600" dirty="0"/>
                            <a:t>-0.5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600" dirty="0"/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3380" r="-41914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3380" r="-313287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3380" r="-121782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3380" r="-1653" b="-6049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600" dirty="0"/>
                            <a:t>150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62238" r="-41914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62238" r="-313287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62238" r="-121782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162238" r="-1653" b="-5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600" dirty="0"/>
                            <a:t>27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262238" r="-41914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262238" r="-313287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262238" r="-121782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262238" r="-1653" b="-4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362238" r="-41914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362238" r="-313287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362238" r="-121782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362238" r="-1653" b="-300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465493" r="-40082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600" dirty="0"/>
                            <a:t>-3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465493" r="-41914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465493" r="-313287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465493" r="-121782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465493" r="-1653" b="-20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561538" r="-41914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561538" r="-313287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561538" r="-121782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561538" r="-1653" b="-10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-100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61538" r="-41914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61538" r="-313287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61538" r="-121782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653" t="-661538" r="-1653" b="-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99381" y="26951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63D2EF-F4C2-47B5-91D7-1E0A38428DB4}"/>
              </a:ext>
            </a:extLst>
          </p:cNvPr>
          <p:cNvSpPr txBox="1"/>
          <p:nvPr/>
        </p:nvSpPr>
        <p:spPr>
          <a:xfrm>
            <a:off x="-99381" y="34864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E3E35F-1DE4-4601-8389-D18C731579FB}"/>
              </a:ext>
            </a:extLst>
          </p:cNvPr>
          <p:cNvSpPr txBox="1"/>
          <p:nvPr/>
        </p:nvSpPr>
        <p:spPr>
          <a:xfrm>
            <a:off x="-99381" y="4415248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5ABC3-1EE6-4FE8-8056-99462B03CE34}"/>
              </a:ext>
            </a:extLst>
          </p:cNvPr>
          <p:cNvSpPr txBox="1"/>
          <p:nvPr/>
        </p:nvSpPr>
        <p:spPr>
          <a:xfrm>
            <a:off x="-99381" y="5344081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BAE269-7084-4104-957C-2CB37C762033}"/>
              </a:ext>
            </a:extLst>
          </p:cNvPr>
          <p:cNvSpPr txBox="1"/>
          <p:nvPr/>
        </p:nvSpPr>
        <p:spPr>
          <a:xfrm>
            <a:off x="-99381" y="6272914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</p:spTree>
    <p:extLst>
      <p:ext uri="{BB962C8B-B14F-4D97-AF65-F5344CB8AC3E}">
        <p14:creationId xmlns:p14="http://schemas.microsoft.com/office/powerpoint/2010/main" val="66460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843</Words>
  <Application>Microsoft Office PowerPoint</Application>
  <PresentationFormat>On-screen Show (4:3)</PresentationFormat>
  <Paragraphs>290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Dr Logan</cp:lastModifiedBy>
  <cp:revision>35</cp:revision>
  <cp:lastPrinted>2021-03-30T07:39:57Z</cp:lastPrinted>
  <dcterms:created xsi:type="dcterms:W3CDTF">2019-03-03T19:40:11Z</dcterms:created>
  <dcterms:modified xsi:type="dcterms:W3CDTF">2021-03-30T09:02:48Z</dcterms:modified>
</cp:coreProperties>
</file>