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  <p:sldMasterId id="2147483720" r:id="rId4"/>
    <p:sldMasterId id="2147483696" r:id="rId5"/>
    <p:sldMasterId id="2147483732" r:id="rId6"/>
    <p:sldMasterId id="2147483743" r:id="rId7"/>
    <p:sldMasterId id="2147483745" r:id="rId8"/>
    <p:sldMasterId id="2147483747" r:id="rId9"/>
    <p:sldMasterId id="2147483749" r:id="rId10"/>
  </p:sldMasterIdLst>
  <p:notesMasterIdLst>
    <p:notesMasterId r:id="rId16"/>
  </p:notesMasterIdLst>
  <p:sldIdLst>
    <p:sldId id="289" r:id="rId11"/>
    <p:sldId id="345" r:id="rId12"/>
    <p:sldId id="342" r:id="rId13"/>
    <p:sldId id="346" r:id="rId14"/>
    <p:sldId id="34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803"/>
    <a:srgbClr val="33CC33"/>
    <a:srgbClr val="E9FECC"/>
    <a:srgbClr val="F3FFE2"/>
    <a:srgbClr val="CFAFE7"/>
    <a:srgbClr val="D2F5FF"/>
    <a:srgbClr val="CCFFCC"/>
    <a:srgbClr val="C5E0B4"/>
    <a:srgbClr val="F4B183"/>
    <a:srgbClr val="8CE2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8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4497C-1DA9-4DF0-A75E-C1016A2B9576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55E98-E1AE-4891-8201-639A1C3BC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7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136572" y="1332411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640286" y="1341119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1898" y="1341119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4158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38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719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860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842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337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512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225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851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400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1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45D5A2D-B9C8-4B9B-853A-1E6563AD58B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9F5642C-28A1-4FB6-BD04-73AE0C811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471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58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AF9E629-B5D5-4E95-99A9-81445EF5D15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7B943AF-79D3-410B-AF58-C5766F3FD4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3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00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98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004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191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45D5A2D-B9C8-4B9B-853A-1E6563AD58B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9F5642C-28A1-4FB6-BD04-73AE0C811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3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5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07504" y="119755"/>
            <a:ext cx="8892480" cy="662473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19"/>
          <p:cNvSpPr>
            <a:spLocks noChangeArrowheads="1"/>
          </p:cNvSpPr>
          <p:nvPr userDrawn="1"/>
        </p:nvSpPr>
        <p:spPr bwMode="auto">
          <a:xfrm>
            <a:off x="1443369" y="163095"/>
            <a:ext cx="6168736" cy="8325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396" tIns="45700" rIns="91396" bIns="45700" anchor="ctr"/>
          <a:lstStyle/>
          <a:p>
            <a:pPr algn="ctr"/>
            <a:endParaRPr lang="en-GB" sz="20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55575" y="2435819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 will </a:t>
            </a:r>
            <a:r>
              <a:rPr lang="en-GB" sz="1400" b="1" dirty="0"/>
              <a:t>outstanding</a:t>
            </a:r>
            <a:r>
              <a:rPr lang="en-GB" sz="1400" dirty="0"/>
              <a:t> progress look like in today’s lesson?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18357" y="2860102"/>
            <a:ext cx="6035298" cy="36676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460663" y="1163482"/>
            <a:ext cx="2304256" cy="1157153"/>
          </a:xfrm>
          <a:prstGeom prst="rect">
            <a:avLst/>
          </a:prstGeom>
          <a:solidFill>
            <a:srgbClr val="E9FECC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 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012475" y="1186973"/>
            <a:ext cx="2304256" cy="115715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 </a:t>
            </a:r>
          </a:p>
        </p:txBody>
      </p:sp>
      <p:cxnSp>
        <p:nvCxnSpPr>
          <p:cNvPr id="13" name="Straight Arrow Connector 12"/>
          <p:cNvCxnSpPr/>
          <p:nvPr userDrawn="1"/>
        </p:nvCxnSpPr>
        <p:spPr>
          <a:xfrm>
            <a:off x="3790862" y="1726292"/>
            <a:ext cx="22161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6538343" y="1186973"/>
            <a:ext cx="2304257" cy="115715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b="1" dirty="0"/>
          </a:p>
        </p:txBody>
      </p:sp>
      <p:cxnSp>
        <p:nvCxnSpPr>
          <p:cNvPr id="15" name="Straight Arrow Connector 14"/>
          <p:cNvCxnSpPr/>
          <p:nvPr userDrawn="1"/>
        </p:nvCxnSpPr>
        <p:spPr>
          <a:xfrm>
            <a:off x="6316731" y="1738668"/>
            <a:ext cx="22161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 userDrawn="1"/>
        </p:nvGrpSpPr>
        <p:grpSpPr>
          <a:xfrm>
            <a:off x="194420" y="1813540"/>
            <a:ext cx="1183624" cy="535919"/>
            <a:chOff x="2431389" y="2411785"/>
            <a:chExt cx="6858957" cy="310558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1389" y="2411785"/>
              <a:ext cx="6858957" cy="3105583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7524203" y="3282918"/>
              <a:ext cx="966653" cy="587828"/>
              <a:chOff x="6975564" y="3043646"/>
              <a:chExt cx="966653" cy="587828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975564" y="3043646"/>
                <a:ext cx="966653" cy="587828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  <p:pic>
            <p:nvPicPr>
              <p:cNvPr id="20" name="Picture 19" descr="Image result for excelsior academy logo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56619" y="3059130"/>
                <a:ext cx="804541" cy="572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53" y="833050"/>
            <a:ext cx="748772" cy="96350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80" y="160338"/>
            <a:ext cx="564060" cy="933263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4136572" y="1332411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6640286" y="1341119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1571898" y="1341119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1571898" y="296091"/>
            <a:ext cx="5812971" cy="574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571898" y="1332411"/>
            <a:ext cx="2046514" cy="867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3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41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 userDrawn="1"/>
        </p:nvGrpSpPr>
        <p:grpSpPr>
          <a:xfrm>
            <a:off x="64159" y="116632"/>
            <a:ext cx="8972337" cy="6604189"/>
            <a:chOff x="64159" y="116632"/>
            <a:chExt cx="8972337" cy="6604189"/>
          </a:xfrm>
          <a:solidFill>
            <a:srgbClr val="CCFFCC"/>
          </a:solidFill>
        </p:grpSpPr>
        <p:sp>
          <p:nvSpPr>
            <p:cNvPr id="25" name="TextBox 24"/>
            <p:cNvSpPr txBox="1"/>
            <p:nvPr/>
          </p:nvSpPr>
          <p:spPr>
            <a:xfrm>
              <a:off x="2367005" y="6351489"/>
              <a:ext cx="6669491" cy="369332"/>
            </a:xfrm>
            <a:prstGeom prst="rect">
              <a:avLst/>
            </a:prstGeom>
            <a:solidFill>
              <a:srgbClr val="E9FECC"/>
            </a:solidFill>
            <a:ln>
              <a:solidFill>
                <a:srgbClr val="33CC33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 gather all of the information that we need in order to learn.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64159" y="116632"/>
              <a:ext cx="8972337" cy="6143103"/>
              <a:chOff x="64159" y="116632"/>
              <a:chExt cx="8972337" cy="6048672"/>
            </a:xfrm>
            <a:grpFill/>
          </p:grpSpPr>
          <p:grpSp>
            <p:nvGrpSpPr>
              <p:cNvPr id="27" name="Group 26"/>
              <p:cNvGrpSpPr/>
              <p:nvPr/>
            </p:nvGrpSpPr>
            <p:grpSpPr>
              <a:xfrm>
                <a:off x="64159" y="116632"/>
                <a:ext cx="8972337" cy="6048672"/>
                <a:chOff x="64159" y="116632"/>
                <a:chExt cx="8972337" cy="6048672"/>
              </a:xfrm>
              <a:grpFill/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64159" y="116632"/>
                  <a:ext cx="0" cy="6048672"/>
                </a:xfrm>
                <a:prstGeom prst="line">
                  <a:avLst/>
                </a:prstGeom>
                <a:grpFill/>
                <a:ln w="38100">
                  <a:solidFill>
                    <a:srgbClr val="33CC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64159" y="116632"/>
                  <a:ext cx="8972337" cy="0"/>
                </a:xfrm>
                <a:prstGeom prst="line">
                  <a:avLst/>
                </a:prstGeom>
                <a:grpFill/>
                <a:ln w="38100">
                  <a:solidFill>
                    <a:srgbClr val="33CC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9036496" y="116632"/>
                  <a:ext cx="0" cy="6048672"/>
                </a:xfrm>
                <a:prstGeom prst="line">
                  <a:avLst/>
                </a:prstGeom>
                <a:grpFill/>
                <a:ln w="38100">
                  <a:solidFill>
                    <a:srgbClr val="33CC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2272937" y="6165304"/>
                <a:ext cx="6763559" cy="0"/>
              </a:xfrm>
              <a:prstGeom prst="line">
                <a:avLst/>
              </a:prstGeom>
              <a:grpFill/>
              <a:ln w="38100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Rectangle 31"/>
          <p:cNvSpPr/>
          <p:nvPr userDrawn="1"/>
        </p:nvSpPr>
        <p:spPr>
          <a:xfrm>
            <a:off x="188194" y="187376"/>
            <a:ext cx="8724265" cy="355498"/>
          </a:xfrm>
          <a:prstGeom prst="rect">
            <a:avLst/>
          </a:prstGeom>
          <a:solidFill>
            <a:srgbClr val="E9FECC"/>
          </a:solidFill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endParaRPr kumimoji="0" lang="en-GB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94" y="5913658"/>
            <a:ext cx="1941052" cy="875663"/>
          </a:xfrm>
          <a:prstGeom prst="rect">
            <a:avLst/>
          </a:prstGeom>
          <a:solidFill>
            <a:srgbClr val="CCFF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463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64159" y="116632"/>
            <a:ext cx="8972337" cy="6706180"/>
            <a:chOff x="64159" y="116632"/>
            <a:chExt cx="8972337" cy="6706180"/>
          </a:xfrm>
          <a:solidFill>
            <a:srgbClr val="E9FECC"/>
          </a:solidFill>
        </p:grpSpPr>
        <p:sp>
          <p:nvSpPr>
            <p:cNvPr id="8" name="TextBox 7"/>
            <p:cNvSpPr txBox="1"/>
            <p:nvPr/>
          </p:nvSpPr>
          <p:spPr>
            <a:xfrm>
              <a:off x="2272937" y="6453480"/>
              <a:ext cx="6669491" cy="369332"/>
            </a:xfrm>
            <a:prstGeom prst="rect">
              <a:avLst/>
            </a:prstGeom>
            <a:grpFill/>
            <a:ln>
              <a:solidFill>
                <a:srgbClr val="33CC33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 gather all of the information that we need in order to learn.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4159" y="116632"/>
              <a:ext cx="8972337" cy="6299024"/>
              <a:chOff x="64159" y="116632"/>
              <a:chExt cx="8972337" cy="6202196"/>
            </a:xfrm>
            <a:grpFill/>
          </p:grpSpPr>
          <p:grpSp>
            <p:nvGrpSpPr>
              <p:cNvPr id="10" name="Group 9"/>
              <p:cNvGrpSpPr/>
              <p:nvPr/>
            </p:nvGrpSpPr>
            <p:grpSpPr>
              <a:xfrm>
                <a:off x="64159" y="116632"/>
                <a:ext cx="8972337" cy="6202196"/>
                <a:chOff x="64159" y="116632"/>
                <a:chExt cx="8972337" cy="6202196"/>
              </a:xfrm>
              <a:grpFill/>
            </p:grpSpPr>
            <p:cxnSp>
              <p:nvCxnSpPr>
                <p:cNvPr id="12" name="Straight Connector 11"/>
                <p:cNvCxnSpPr/>
                <p:nvPr/>
              </p:nvCxnSpPr>
              <p:spPr>
                <a:xfrm>
                  <a:off x="64159" y="116632"/>
                  <a:ext cx="0" cy="6048672"/>
                </a:xfrm>
                <a:prstGeom prst="line">
                  <a:avLst/>
                </a:prstGeom>
                <a:grpFill/>
                <a:ln w="38100">
                  <a:solidFill>
                    <a:srgbClr val="33CC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64159" y="116632"/>
                  <a:ext cx="8972337" cy="0"/>
                </a:xfrm>
                <a:prstGeom prst="line">
                  <a:avLst/>
                </a:prstGeom>
                <a:grpFill/>
                <a:ln w="38100">
                  <a:solidFill>
                    <a:srgbClr val="33CC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9036496" y="116632"/>
                  <a:ext cx="0" cy="6202196"/>
                </a:xfrm>
                <a:prstGeom prst="line">
                  <a:avLst/>
                </a:prstGeom>
                <a:grpFill/>
                <a:ln w="38100">
                  <a:solidFill>
                    <a:srgbClr val="33CC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2272937" y="6318828"/>
                <a:ext cx="6763559" cy="0"/>
              </a:xfrm>
              <a:prstGeom prst="line">
                <a:avLst/>
              </a:prstGeom>
              <a:grpFill/>
              <a:ln w="38100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11" y="5821903"/>
            <a:ext cx="1941052" cy="875663"/>
          </a:xfrm>
          <a:prstGeom prst="rect">
            <a:avLst/>
          </a:prstGeom>
          <a:solidFill>
            <a:srgbClr val="E9FECC"/>
          </a:solidFill>
          <a:ln>
            <a:noFill/>
          </a:ln>
        </p:spPr>
      </p:pic>
      <p:sp>
        <p:nvSpPr>
          <p:cNvPr id="16" name="Rectangle 15"/>
          <p:cNvSpPr/>
          <p:nvPr userDrawn="1"/>
        </p:nvSpPr>
        <p:spPr>
          <a:xfrm>
            <a:off x="253331" y="523784"/>
            <a:ext cx="2753637" cy="458074"/>
          </a:xfrm>
          <a:prstGeom prst="rect">
            <a:avLst/>
          </a:prstGeom>
          <a:solidFill>
            <a:srgbClr val="E9FECC"/>
          </a:solidFill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en-US" sz="2400" dirty="0"/>
              <a:t>I do</a:t>
            </a:r>
            <a:endParaRPr lang="en-GB" sz="2400" b="1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3184097" y="535512"/>
            <a:ext cx="2753637" cy="458074"/>
          </a:xfrm>
          <a:prstGeom prst="rect">
            <a:avLst/>
          </a:prstGeom>
          <a:solidFill>
            <a:srgbClr val="E9FECC"/>
          </a:solidFill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en-US" sz="2400" dirty="0"/>
              <a:t>We do</a:t>
            </a:r>
            <a:endParaRPr lang="en-GB" sz="2400" b="1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6147105" y="526718"/>
            <a:ext cx="2753637" cy="458074"/>
          </a:xfrm>
          <a:prstGeom prst="rect">
            <a:avLst/>
          </a:prstGeom>
          <a:solidFill>
            <a:srgbClr val="E9FECC"/>
          </a:solidFill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en-US" sz="2400" dirty="0"/>
              <a:t>You do</a:t>
            </a:r>
            <a:endParaRPr lang="en-GB" sz="2400" b="1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3100432" y="286616"/>
            <a:ext cx="0" cy="6143103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6048785" y="280754"/>
            <a:ext cx="0" cy="6143103"/>
          </a:xfrm>
          <a:prstGeom prst="line">
            <a:avLst/>
          </a:prstGeom>
          <a:ln w="3810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218163" y="162769"/>
            <a:ext cx="8724265" cy="306566"/>
          </a:xfrm>
          <a:prstGeom prst="rect">
            <a:avLst/>
          </a:prstGeom>
          <a:solidFill>
            <a:srgbClr val="E9FECC"/>
          </a:solidFill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GB" sz="1400" b="1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32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64159" y="130272"/>
            <a:ext cx="8992437" cy="6706180"/>
            <a:chOff x="64159" y="116632"/>
            <a:chExt cx="8992437" cy="6706180"/>
          </a:xfrm>
          <a:solidFill>
            <a:srgbClr val="D2F5FF"/>
          </a:solidFill>
        </p:grpSpPr>
        <p:grpSp>
          <p:nvGrpSpPr>
            <p:cNvPr id="12" name="Group 11"/>
            <p:cNvGrpSpPr/>
            <p:nvPr/>
          </p:nvGrpSpPr>
          <p:grpSpPr>
            <a:xfrm>
              <a:off x="64159" y="116632"/>
              <a:ext cx="8972337" cy="6706180"/>
              <a:chOff x="64159" y="116632"/>
              <a:chExt cx="8972337" cy="6706180"/>
            </a:xfrm>
            <a:grpFill/>
          </p:grpSpPr>
          <p:sp>
            <p:nvSpPr>
              <p:cNvPr id="14" name="TextBox 13"/>
              <p:cNvSpPr txBox="1"/>
              <p:nvPr/>
            </p:nvSpPr>
            <p:spPr>
              <a:xfrm>
                <a:off x="90202" y="6453480"/>
                <a:ext cx="7722158" cy="369332"/>
              </a:xfrm>
              <a:prstGeom prst="rect">
                <a:avLst/>
              </a:prstGeom>
              <a:grpFill/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We process information to help us to understand it more effectively. </a:t>
                </a: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64159" y="116632"/>
                <a:ext cx="8972337" cy="6299024"/>
                <a:chOff x="64159" y="116632"/>
                <a:chExt cx="8972337" cy="6202196"/>
              </a:xfrm>
              <a:grpFill/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64159" y="116632"/>
                  <a:ext cx="8972337" cy="6202196"/>
                  <a:chOff x="64159" y="116632"/>
                  <a:chExt cx="8972337" cy="6202196"/>
                </a:xfrm>
                <a:grpFill/>
              </p:grpSpPr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64159" y="116632"/>
                    <a:ext cx="0" cy="6202196"/>
                  </a:xfrm>
                  <a:prstGeom prst="line">
                    <a:avLst/>
                  </a:prstGeom>
                  <a:grpFill/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64159" y="116632"/>
                    <a:ext cx="8972337" cy="0"/>
                  </a:xfrm>
                  <a:prstGeom prst="line">
                    <a:avLst/>
                  </a:prstGeom>
                  <a:grpFill/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9036496" y="116632"/>
                    <a:ext cx="0" cy="5329879"/>
                  </a:xfrm>
                  <a:prstGeom prst="line">
                    <a:avLst/>
                  </a:prstGeom>
                  <a:grpFill/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64159" y="6318828"/>
                  <a:ext cx="7748201" cy="0"/>
                </a:xfrm>
                <a:prstGeom prst="line">
                  <a:avLst/>
                </a:prstGeom>
                <a:grpFill/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2988" y="5529720"/>
              <a:ext cx="1043608" cy="1263926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Rectangle 20"/>
          <p:cNvSpPr/>
          <p:nvPr userDrawn="1"/>
        </p:nvSpPr>
        <p:spPr>
          <a:xfrm>
            <a:off x="179763" y="227189"/>
            <a:ext cx="8724265" cy="321450"/>
          </a:xfrm>
          <a:prstGeom prst="rect">
            <a:avLst/>
          </a:prstGeom>
          <a:solidFill>
            <a:srgbClr val="D2F5FF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GB" sz="1400" b="1" dirty="0">
              <a:solidFill>
                <a:prstClr val="black"/>
              </a:solidFill>
            </a:endParaRPr>
          </a:p>
          <a:p>
            <a:pPr algn="ctr" defTabSz="914400"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911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 userDrawn="1"/>
        </p:nvCxnSpPr>
        <p:spPr>
          <a:xfrm>
            <a:off x="3100432" y="286616"/>
            <a:ext cx="0" cy="614310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048785" y="280754"/>
            <a:ext cx="0" cy="614310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 userDrawn="1"/>
        </p:nvGrpSpPr>
        <p:grpSpPr>
          <a:xfrm>
            <a:off x="64159" y="130272"/>
            <a:ext cx="8992437" cy="6706180"/>
            <a:chOff x="64159" y="116632"/>
            <a:chExt cx="8992437" cy="6706180"/>
          </a:xfrm>
          <a:solidFill>
            <a:srgbClr val="D2F5FF"/>
          </a:solidFill>
        </p:grpSpPr>
        <p:grpSp>
          <p:nvGrpSpPr>
            <p:cNvPr id="8" name="Group 7"/>
            <p:cNvGrpSpPr/>
            <p:nvPr/>
          </p:nvGrpSpPr>
          <p:grpSpPr>
            <a:xfrm>
              <a:off x="64159" y="116632"/>
              <a:ext cx="8972337" cy="6706180"/>
              <a:chOff x="64159" y="116632"/>
              <a:chExt cx="8972337" cy="6706180"/>
            </a:xfrm>
            <a:grpFill/>
          </p:grpSpPr>
          <p:sp>
            <p:nvSpPr>
              <p:cNvPr id="10" name="TextBox 9"/>
              <p:cNvSpPr txBox="1"/>
              <p:nvPr/>
            </p:nvSpPr>
            <p:spPr>
              <a:xfrm>
                <a:off x="90202" y="6453480"/>
                <a:ext cx="7722158" cy="369332"/>
              </a:xfrm>
              <a:prstGeom prst="rect">
                <a:avLst/>
              </a:prstGeom>
              <a:grpFill/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We process information to help us to understand it more effectively. </a:t>
                </a: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64159" y="116632"/>
                <a:ext cx="8972337" cy="6299024"/>
                <a:chOff x="64159" y="116632"/>
                <a:chExt cx="8972337" cy="6202196"/>
              </a:xfrm>
              <a:grpFill/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64159" y="116632"/>
                  <a:ext cx="8972337" cy="6202196"/>
                  <a:chOff x="64159" y="116632"/>
                  <a:chExt cx="8972337" cy="6202196"/>
                </a:xfrm>
                <a:grpFill/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64159" y="116632"/>
                    <a:ext cx="0" cy="6202196"/>
                  </a:xfrm>
                  <a:prstGeom prst="line">
                    <a:avLst/>
                  </a:prstGeom>
                  <a:grpFill/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64159" y="116632"/>
                    <a:ext cx="8972337" cy="0"/>
                  </a:xfrm>
                  <a:prstGeom prst="line">
                    <a:avLst/>
                  </a:prstGeom>
                  <a:grpFill/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9036496" y="116632"/>
                    <a:ext cx="0" cy="5329879"/>
                  </a:xfrm>
                  <a:prstGeom prst="line">
                    <a:avLst/>
                  </a:prstGeom>
                  <a:grpFill/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64159" y="6318828"/>
                  <a:ext cx="7748201" cy="0"/>
                </a:xfrm>
                <a:prstGeom prst="line">
                  <a:avLst/>
                </a:prstGeom>
                <a:grpFill/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2988" y="5529720"/>
              <a:ext cx="1043608" cy="1263926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7" name="Rectangle 16"/>
          <p:cNvSpPr/>
          <p:nvPr userDrawn="1"/>
        </p:nvSpPr>
        <p:spPr>
          <a:xfrm>
            <a:off x="179763" y="227189"/>
            <a:ext cx="8724265" cy="321450"/>
          </a:xfrm>
          <a:prstGeom prst="rect">
            <a:avLst/>
          </a:prstGeom>
          <a:solidFill>
            <a:srgbClr val="D2F5FF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GB" sz="1400" b="1" dirty="0">
              <a:solidFill>
                <a:prstClr val="black"/>
              </a:solidFill>
            </a:endParaRPr>
          </a:p>
          <a:p>
            <a:pPr algn="ctr" defTabSz="914400"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228392" y="620760"/>
            <a:ext cx="2753637" cy="389975"/>
          </a:xfrm>
          <a:prstGeom prst="rect">
            <a:avLst/>
          </a:prstGeom>
          <a:solidFill>
            <a:srgbClr val="D2F5FF"/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en-US" sz="2400" dirty="0"/>
              <a:t>I do</a:t>
            </a:r>
            <a:endParaRPr lang="en-GB" sz="2400" b="1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159158" y="632488"/>
            <a:ext cx="2753637" cy="389975"/>
          </a:xfrm>
          <a:prstGeom prst="rect">
            <a:avLst/>
          </a:prstGeom>
          <a:solidFill>
            <a:srgbClr val="D2F5FF"/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en-US" sz="2400" dirty="0"/>
              <a:t>We do</a:t>
            </a:r>
            <a:endParaRPr lang="en-GB" sz="2400" b="1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6122166" y="623694"/>
            <a:ext cx="2753637" cy="389975"/>
          </a:xfrm>
          <a:prstGeom prst="rect">
            <a:avLst/>
          </a:prstGeom>
          <a:solidFill>
            <a:srgbClr val="D2F5FF"/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en-US" sz="2400" dirty="0"/>
              <a:t>You do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33042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72397" y="108394"/>
            <a:ext cx="8972337" cy="6706180"/>
            <a:chOff x="64159" y="116632"/>
            <a:chExt cx="8972337" cy="6706180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8" name="Group 7"/>
            <p:cNvGrpSpPr/>
            <p:nvPr/>
          </p:nvGrpSpPr>
          <p:grpSpPr>
            <a:xfrm>
              <a:off x="64159" y="116632"/>
              <a:ext cx="8972337" cy="6706180"/>
              <a:chOff x="64159" y="116632"/>
              <a:chExt cx="8972337" cy="6706180"/>
            </a:xfrm>
            <a:grpFill/>
          </p:grpSpPr>
          <p:sp>
            <p:nvSpPr>
              <p:cNvPr id="10" name="TextBox 9"/>
              <p:cNvSpPr txBox="1"/>
              <p:nvPr/>
            </p:nvSpPr>
            <p:spPr>
              <a:xfrm>
                <a:off x="1115616" y="6453480"/>
                <a:ext cx="7826812" cy="369332"/>
              </a:xfrm>
              <a:prstGeom prst="rect">
                <a:avLst/>
              </a:prstGeom>
              <a:grpFill/>
              <a:ln>
                <a:solidFill>
                  <a:srgbClr val="E3580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We apply our learning to demonstrate understanding and then reflect on this.</a:t>
                </a: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64159" y="116632"/>
                <a:ext cx="8972337" cy="6299024"/>
                <a:chOff x="64159" y="116632"/>
                <a:chExt cx="8972337" cy="6202196"/>
              </a:xfrm>
              <a:grpFill/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64159" y="116632"/>
                  <a:ext cx="8972337" cy="6202196"/>
                  <a:chOff x="64159" y="116632"/>
                  <a:chExt cx="8972337" cy="6202196"/>
                </a:xfrm>
                <a:grpFill/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64159" y="116632"/>
                    <a:ext cx="0" cy="5183754"/>
                  </a:xfrm>
                  <a:prstGeom prst="line">
                    <a:avLst/>
                  </a:prstGeom>
                  <a:grpFill/>
                  <a:ln w="38100">
                    <a:solidFill>
                      <a:srgbClr val="E3580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64159" y="116632"/>
                    <a:ext cx="8972337" cy="0"/>
                  </a:xfrm>
                  <a:prstGeom prst="line">
                    <a:avLst/>
                  </a:prstGeom>
                  <a:grpFill/>
                  <a:ln w="38100">
                    <a:solidFill>
                      <a:srgbClr val="E3580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9036496" y="116632"/>
                    <a:ext cx="0" cy="6202196"/>
                  </a:xfrm>
                  <a:prstGeom prst="line">
                    <a:avLst/>
                  </a:prstGeom>
                  <a:grpFill/>
                  <a:ln w="38100">
                    <a:solidFill>
                      <a:srgbClr val="E3580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115616" y="6318828"/>
                  <a:ext cx="7920880" cy="0"/>
                </a:xfrm>
                <a:prstGeom prst="line">
                  <a:avLst/>
                </a:prstGeom>
                <a:grpFill/>
                <a:ln w="38100">
                  <a:solidFill>
                    <a:srgbClr val="E3580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99" y="5381314"/>
              <a:ext cx="872301" cy="1406683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7" name="Rectangle 16"/>
          <p:cNvSpPr/>
          <p:nvPr userDrawn="1"/>
        </p:nvSpPr>
        <p:spPr>
          <a:xfrm>
            <a:off x="218163" y="171082"/>
            <a:ext cx="8724265" cy="2611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E3580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GB" sz="1400" b="1" dirty="0"/>
          </a:p>
          <a:p>
            <a:pPr algn="ctr" defTabSz="914400"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377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64159" y="116632"/>
            <a:ext cx="8972337" cy="6706180"/>
            <a:chOff x="64159" y="116632"/>
            <a:chExt cx="8972337" cy="6706180"/>
          </a:xfrm>
          <a:solidFill>
            <a:srgbClr val="CFAFE7"/>
          </a:solidFill>
        </p:grpSpPr>
        <p:sp>
          <p:nvSpPr>
            <p:cNvPr id="8" name="TextBox 7"/>
            <p:cNvSpPr txBox="1"/>
            <p:nvPr/>
          </p:nvSpPr>
          <p:spPr>
            <a:xfrm>
              <a:off x="1115616" y="6453480"/>
              <a:ext cx="7826812" cy="369332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We extend our</a:t>
              </a:r>
              <a:r>
                <a:rPr kumimoji="0" lang="en-GB" sz="1800" b="1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thinking even further </a:t>
              </a: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4159" y="116632"/>
              <a:ext cx="8972337" cy="6299024"/>
              <a:chOff x="64159" y="116632"/>
              <a:chExt cx="8972337" cy="6202196"/>
            </a:xfrm>
            <a:grpFill/>
          </p:grpSpPr>
          <p:grpSp>
            <p:nvGrpSpPr>
              <p:cNvPr id="10" name="Group 9"/>
              <p:cNvGrpSpPr/>
              <p:nvPr/>
            </p:nvGrpSpPr>
            <p:grpSpPr>
              <a:xfrm>
                <a:off x="64159" y="116632"/>
                <a:ext cx="8972337" cy="6202196"/>
                <a:chOff x="64159" y="116632"/>
                <a:chExt cx="8972337" cy="6202196"/>
              </a:xfrm>
              <a:grpFill/>
            </p:grpSpPr>
            <p:cxnSp>
              <p:nvCxnSpPr>
                <p:cNvPr id="12" name="Straight Connector 11"/>
                <p:cNvCxnSpPr/>
                <p:nvPr/>
              </p:nvCxnSpPr>
              <p:spPr>
                <a:xfrm>
                  <a:off x="64159" y="116632"/>
                  <a:ext cx="0" cy="5554895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64159" y="116632"/>
                  <a:ext cx="8972337" cy="0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9036496" y="116632"/>
                  <a:ext cx="0" cy="6202196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1115616" y="6301678"/>
                <a:ext cx="7920880" cy="0"/>
              </a:xfrm>
              <a:prstGeom prst="lin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Rectangle 14"/>
          <p:cNvSpPr/>
          <p:nvPr userDrawn="1"/>
        </p:nvSpPr>
        <p:spPr>
          <a:xfrm>
            <a:off x="251479" y="188911"/>
            <a:ext cx="8724265" cy="235627"/>
          </a:xfrm>
          <a:prstGeom prst="rect">
            <a:avLst/>
          </a:prstGeom>
          <a:solidFill>
            <a:srgbClr val="CFAFE7"/>
          </a:solidFill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310" y="5608192"/>
            <a:ext cx="1331506" cy="1235736"/>
          </a:xfrm>
          <a:prstGeom prst="rect">
            <a:avLst/>
          </a:prstGeom>
          <a:solidFill>
            <a:srgbClr val="CFAFE7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634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 userDrawn="1"/>
        </p:nvGrpSpPr>
        <p:grpSpPr>
          <a:xfrm>
            <a:off x="64159" y="116632"/>
            <a:ext cx="8972337" cy="6604189"/>
            <a:chOff x="64159" y="116632"/>
            <a:chExt cx="8972337" cy="6604189"/>
          </a:xfrm>
          <a:solidFill>
            <a:srgbClr val="CCFFCC"/>
          </a:solidFill>
        </p:grpSpPr>
        <p:sp>
          <p:nvSpPr>
            <p:cNvPr id="25" name="TextBox 24"/>
            <p:cNvSpPr txBox="1"/>
            <p:nvPr/>
          </p:nvSpPr>
          <p:spPr>
            <a:xfrm>
              <a:off x="2367005" y="6351489"/>
              <a:ext cx="6669491" cy="369332"/>
            </a:xfrm>
            <a:prstGeom prst="rect">
              <a:avLst/>
            </a:prstGeom>
            <a:solidFill>
              <a:srgbClr val="E9FECC"/>
            </a:solidFill>
            <a:ln>
              <a:solidFill>
                <a:srgbClr val="33CC33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 gather all of the information that we need in order to learn.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64159" y="116632"/>
              <a:ext cx="8972337" cy="6143103"/>
              <a:chOff x="64159" y="116632"/>
              <a:chExt cx="8972337" cy="6048672"/>
            </a:xfrm>
            <a:grpFill/>
          </p:grpSpPr>
          <p:grpSp>
            <p:nvGrpSpPr>
              <p:cNvPr id="27" name="Group 26"/>
              <p:cNvGrpSpPr/>
              <p:nvPr/>
            </p:nvGrpSpPr>
            <p:grpSpPr>
              <a:xfrm>
                <a:off x="64159" y="116632"/>
                <a:ext cx="8972337" cy="6048672"/>
                <a:chOff x="64159" y="116632"/>
                <a:chExt cx="8972337" cy="6048672"/>
              </a:xfrm>
              <a:grpFill/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64159" y="116632"/>
                  <a:ext cx="0" cy="6048672"/>
                </a:xfrm>
                <a:prstGeom prst="line">
                  <a:avLst/>
                </a:prstGeom>
                <a:grpFill/>
                <a:ln w="38100">
                  <a:solidFill>
                    <a:srgbClr val="33CC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64159" y="116632"/>
                  <a:ext cx="8972337" cy="0"/>
                </a:xfrm>
                <a:prstGeom prst="line">
                  <a:avLst/>
                </a:prstGeom>
                <a:grpFill/>
                <a:ln w="38100">
                  <a:solidFill>
                    <a:srgbClr val="33CC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9036496" y="116632"/>
                  <a:ext cx="0" cy="6048672"/>
                </a:xfrm>
                <a:prstGeom prst="line">
                  <a:avLst/>
                </a:prstGeom>
                <a:grpFill/>
                <a:ln w="38100">
                  <a:solidFill>
                    <a:srgbClr val="33CC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2272937" y="6165304"/>
                <a:ext cx="6763559" cy="0"/>
              </a:xfrm>
              <a:prstGeom prst="line">
                <a:avLst/>
              </a:prstGeom>
              <a:grpFill/>
              <a:ln w="38100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Rectangle 31"/>
          <p:cNvSpPr/>
          <p:nvPr userDrawn="1"/>
        </p:nvSpPr>
        <p:spPr>
          <a:xfrm>
            <a:off x="188194" y="187376"/>
            <a:ext cx="8724265" cy="355498"/>
          </a:xfrm>
          <a:prstGeom prst="rect">
            <a:avLst/>
          </a:prstGeom>
          <a:solidFill>
            <a:srgbClr val="E9FECC"/>
          </a:solidFill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endParaRPr kumimoji="0" lang="en-GB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94" y="5913658"/>
            <a:ext cx="1941052" cy="875663"/>
          </a:xfrm>
          <a:prstGeom prst="rect">
            <a:avLst/>
          </a:prstGeom>
          <a:solidFill>
            <a:srgbClr val="CCFF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922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64159" y="130272"/>
            <a:ext cx="8992437" cy="6706180"/>
            <a:chOff x="64159" y="116632"/>
            <a:chExt cx="8992437" cy="6706180"/>
          </a:xfrm>
          <a:solidFill>
            <a:srgbClr val="D2F5FF"/>
          </a:solidFill>
        </p:grpSpPr>
        <p:grpSp>
          <p:nvGrpSpPr>
            <p:cNvPr id="12" name="Group 11"/>
            <p:cNvGrpSpPr/>
            <p:nvPr/>
          </p:nvGrpSpPr>
          <p:grpSpPr>
            <a:xfrm>
              <a:off x="64159" y="116632"/>
              <a:ext cx="8972337" cy="6706180"/>
              <a:chOff x="64159" y="116632"/>
              <a:chExt cx="8972337" cy="6706180"/>
            </a:xfrm>
            <a:grpFill/>
          </p:grpSpPr>
          <p:sp>
            <p:nvSpPr>
              <p:cNvPr id="14" name="TextBox 13"/>
              <p:cNvSpPr txBox="1"/>
              <p:nvPr/>
            </p:nvSpPr>
            <p:spPr>
              <a:xfrm>
                <a:off x="90202" y="6453480"/>
                <a:ext cx="7722158" cy="369332"/>
              </a:xfrm>
              <a:prstGeom prst="rect">
                <a:avLst/>
              </a:prstGeom>
              <a:grpFill/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We process information to help us to understand it more effectively. </a:t>
                </a: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64159" y="116632"/>
                <a:ext cx="8972337" cy="6299024"/>
                <a:chOff x="64159" y="116632"/>
                <a:chExt cx="8972337" cy="6202196"/>
              </a:xfrm>
              <a:grpFill/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64159" y="116632"/>
                  <a:ext cx="8972337" cy="6202196"/>
                  <a:chOff x="64159" y="116632"/>
                  <a:chExt cx="8972337" cy="6202196"/>
                </a:xfrm>
                <a:grpFill/>
              </p:grpSpPr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64159" y="116632"/>
                    <a:ext cx="0" cy="6202196"/>
                  </a:xfrm>
                  <a:prstGeom prst="line">
                    <a:avLst/>
                  </a:prstGeom>
                  <a:grpFill/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64159" y="116632"/>
                    <a:ext cx="8972337" cy="0"/>
                  </a:xfrm>
                  <a:prstGeom prst="line">
                    <a:avLst/>
                  </a:prstGeom>
                  <a:grpFill/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9036496" y="116632"/>
                    <a:ext cx="0" cy="5329879"/>
                  </a:xfrm>
                  <a:prstGeom prst="line">
                    <a:avLst/>
                  </a:prstGeom>
                  <a:grpFill/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64159" y="6318828"/>
                  <a:ext cx="7748201" cy="0"/>
                </a:xfrm>
                <a:prstGeom prst="line">
                  <a:avLst/>
                </a:prstGeom>
                <a:grpFill/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2988" y="5529720"/>
              <a:ext cx="1043608" cy="1263926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Rectangle 20"/>
          <p:cNvSpPr/>
          <p:nvPr userDrawn="1"/>
        </p:nvSpPr>
        <p:spPr>
          <a:xfrm>
            <a:off x="179763" y="227189"/>
            <a:ext cx="8724265" cy="321450"/>
          </a:xfrm>
          <a:prstGeom prst="rect">
            <a:avLst/>
          </a:prstGeom>
          <a:solidFill>
            <a:srgbClr val="D2F5FF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GB" sz="1400" b="1" dirty="0">
              <a:solidFill>
                <a:prstClr val="black"/>
              </a:solidFill>
            </a:endParaRPr>
          </a:p>
          <a:p>
            <a:pPr algn="ctr" defTabSz="914400"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187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60.png"/><Relationship Id="rId7" Type="http://schemas.openxmlformats.org/officeDocument/2006/relationships/image" Target="../media/image20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20.png"/><Relationship Id="rId11" Type="http://schemas.openxmlformats.org/officeDocument/2006/relationships/image" Target="../media/image241.png"/><Relationship Id="rId5" Type="http://schemas.openxmlformats.org/officeDocument/2006/relationships/image" Target="../media/image210.png"/><Relationship Id="rId10" Type="http://schemas.openxmlformats.org/officeDocument/2006/relationships/image" Target="../media/image250.png"/><Relationship Id="rId4" Type="http://schemas.openxmlformats.org/officeDocument/2006/relationships/image" Target="../media/image201.png"/><Relationship Id="rId9" Type="http://schemas.openxmlformats.org/officeDocument/2006/relationships/image" Target="../media/image2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60.png"/><Relationship Id="rId21" Type="http://schemas.openxmlformats.org/officeDocument/2006/relationships/image" Target="../media/image35.png"/><Relationship Id="rId7" Type="http://schemas.openxmlformats.org/officeDocument/2006/relationships/image" Target="../media/image200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5" Type="http://schemas.openxmlformats.org/officeDocument/2006/relationships/image" Target="../media/image39.png"/><Relationship Id="rId2" Type="http://schemas.openxmlformats.org/officeDocument/2006/relationships/image" Target="../media/image190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20.png"/><Relationship Id="rId11" Type="http://schemas.openxmlformats.org/officeDocument/2006/relationships/image" Target="../media/image241.png"/><Relationship Id="rId24" Type="http://schemas.openxmlformats.org/officeDocument/2006/relationships/image" Target="../media/image38.png"/><Relationship Id="rId5" Type="http://schemas.openxmlformats.org/officeDocument/2006/relationships/image" Target="../media/image210.png"/><Relationship Id="rId15" Type="http://schemas.openxmlformats.org/officeDocument/2006/relationships/image" Target="../media/image29.png"/><Relationship Id="rId23" Type="http://schemas.openxmlformats.org/officeDocument/2006/relationships/image" Target="../media/image37.png"/><Relationship Id="rId10" Type="http://schemas.openxmlformats.org/officeDocument/2006/relationships/image" Target="../media/image250.png"/><Relationship Id="rId19" Type="http://schemas.openxmlformats.org/officeDocument/2006/relationships/image" Target="../media/image33.png"/><Relationship Id="rId4" Type="http://schemas.openxmlformats.org/officeDocument/2006/relationships/image" Target="../media/image201.png"/><Relationship Id="rId9" Type="http://schemas.openxmlformats.org/officeDocument/2006/relationships/image" Target="../media/image240.png"/><Relationship Id="rId14" Type="http://schemas.openxmlformats.org/officeDocument/2006/relationships/image" Target="../media/image28.png"/><Relationship Id="rId22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Simplify fractions </a:t>
            </a:r>
            <a:r>
              <a:rPr lang="en-GB" sz="4400" b="1">
                <a:solidFill>
                  <a:schemeClr val="bg1"/>
                </a:solidFill>
              </a:rPr>
              <a:t>using a </a:t>
            </a:r>
            <a:r>
              <a:rPr lang="en-GB" sz="4400" b="1" dirty="0">
                <a:solidFill>
                  <a:schemeClr val="bg1"/>
                </a:solidFill>
              </a:rPr>
              <a:t>given number to divide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1EC4854-34A0-4430-8FC6-CAAED8906075}"/>
                  </a:ext>
                </a:extLst>
              </p:cNvPr>
              <p:cNvSpPr txBox="1"/>
              <p:nvPr/>
            </p:nvSpPr>
            <p:spPr>
              <a:xfrm>
                <a:off x="3864690" y="4546838"/>
                <a:ext cx="968407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24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1EC4854-34A0-4430-8FC6-CAAED8906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690" y="4546838"/>
                <a:ext cx="968407" cy="921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FF0D8288-1393-4931-A000-FBF4C4CF9836}"/>
              </a:ext>
            </a:extLst>
          </p:cNvPr>
          <p:cNvSpPr txBox="1"/>
          <p:nvPr/>
        </p:nvSpPr>
        <p:spPr>
          <a:xfrm>
            <a:off x="2654038" y="3966193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2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112EA1-C68C-412B-A2CC-FFE56B098435}"/>
              </a:ext>
            </a:extLst>
          </p:cNvPr>
          <p:cNvSpPr/>
          <p:nvPr/>
        </p:nvSpPr>
        <p:spPr>
          <a:xfrm>
            <a:off x="3088258" y="5680136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it be simplified further?   </a:t>
            </a: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396B70C-1A9B-4D39-B95D-ECCF9E0A4423}"/>
                  </a:ext>
                </a:extLst>
              </p:cNvPr>
              <p:cNvSpPr txBox="1"/>
              <p:nvPr/>
            </p:nvSpPr>
            <p:spPr>
              <a:xfrm>
                <a:off x="653688" y="1275045"/>
                <a:ext cx="968407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396B70C-1A9B-4D39-B95D-ECCF9E0A44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88" y="1275045"/>
                <a:ext cx="968407" cy="921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7920253-2272-4EC0-8A32-3C689A764E12}"/>
                  </a:ext>
                </a:extLst>
              </p:cNvPr>
              <p:cNvSpPr txBox="1"/>
              <p:nvPr/>
            </p:nvSpPr>
            <p:spPr>
              <a:xfrm>
                <a:off x="5272161" y="1245891"/>
                <a:ext cx="968407" cy="9201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7920253-2272-4EC0-8A32-3C689A764E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161" y="1245891"/>
                <a:ext cx="968407" cy="9201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D24A8220-1510-4550-A6B6-882C0C98B7B8}"/>
              </a:ext>
            </a:extLst>
          </p:cNvPr>
          <p:cNvSpPr txBox="1"/>
          <p:nvPr/>
        </p:nvSpPr>
        <p:spPr>
          <a:xfrm>
            <a:off x="307494" y="819094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2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286084-A153-4B03-91CA-F233A5156A10}"/>
              </a:ext>
            </a:extLst>
          </p:cNvPr>
          <p:cNvSpPr txBox="1"/>
          <p:nvPr/>
        </p:nvSpPr>
        <p:spPr>
          <a:xfrm>
            <a:off x="4618082" y="819094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2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70AC30-FE9D-47A2-B919-C861269DE668}"/>
              </a:ext>
            </a:extLst>
          </p:cNvPr>
          <p:cNvSpPr txBox="1"/>
          <p:nvPr/>
        </p:nvSpPr>
        <p:spPr>
          <a:xfrm>
            <a:off x="201323" y="2481697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3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D54E52-B710-4203-BEA8-7D9D81494424}"/>
              </a:ext>
            </a:extLst>
          </p:cNvPr>
          <p:cNvSpPr txBox="1"/>
          <p:nvPr/>
        </p:nvSpPr>
        <p:spPr>
          <a:xfrm>
            <a:off x="4534516" y="2493424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3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977BC0-993F-4018-95A9-FF204E15D1AD}"/>
              </a:ext>
            </a:extLst>
          </p:cNvPr>
          <p:cNvSpPr txBox="1"/>
          <p:nvPr/>
        </p:nvSpPr>
        <p:spPr>
          <a:xfrm>
            <a:off x="212732" y="4157596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5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0B0829-0E21-4DEF-AE08-3716A5E27E7D}"/>
                  </a:ext>
                </a:extLst>
              </p:cNvPr>
              <p:cNvSpPr txBox="1"/>
              <p:nvPr/>
            </p:nvSpPr>
            <p:spPr>
              <a:xfrm>
                <a:off x="757240" y="2974496"/>
                <a:ext cx="968407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0B0829-0E21-4DEF-AE08-3716A5E27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40" y="2974496"/>
                <a:ext cx="968407" cy="9219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BF03595-CDE9-412F-A01B-5283512893D0}"/>
                  </a:ext>
                </a:extLst>
              </p:cNvPr>
              <p:cNvSpPr txBox="1"/>
              <p:nvPr/>
            </p:nvSpPr>
            <p:spPr>
              <a:xfrm>
                <a:off x="5272160" y="2862756"/>
                <a:ext cx="968407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BF03595-CDE9-412F-A01B-528351289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160" y="2862756"/>
                <a:ext cx="968407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F6812CE7-EE02-4F10-A618-E1CEE053B8C9}"/>
              </a:ext>
            </a:extLst>
          </p:cNvPr>
          <p:cNvSpPr txBox="1"/>
          <p:nvPr/>
        </p:nvSpPr>
        <p:spPr>
          <a:xfrm>
            <a:off x="4563611" y="4157278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5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2B70335-DB8F-4F18-B24F-5EB47B3A3609}"/>
                  </a:ext>
                </a:extLst>
              </p:cNvPr>
              <p:cNvSpPr txBox="1"/>
              <p:nvPr/>
            </p:nvSpPr>
            <p:spPr>
              <a:xfrm>
                <a:off x="768650" y="4613547"/>
                <a:ext cx="968407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2B70335-DB8F-4F18-B24F-5EB47B3A36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50" y="4613547"/>
                <a:ext cx="968407" cy="9351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C185CBF-34D6-4E8D-B6AF-519152874336}"/>
                  </a:ext>
                </a:extLst>
              </p:cNvPr>
              <p:cNvSpPr txBox="1"/>
              <p:nvPr/>
            </p:nvSpPr>
            <p:spPr>
              <a:xfrm>
                <a:off x="5272160" y="4654849"/>
                <a:ext cx="968407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C185CBF-34D6-4E8D-B6AF-519152874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160" y="4654849"/>
                <a:ext cx="968407" cy="9351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F13EF2D1-84E9-4A97-BD78-92992DE40B23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8AEA57F-EE73-4DF4-A26D-D607006AB3A3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A99CD7B-BD49-40E4-9653-D7C79D71D43B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22EA104-84FA-4DA7-A6AE-0EBD71354A39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12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AE847D7-3147-4ECC-A73A-6A84F3139686}"/>
                  </a:ext>
                </a:extLst>
              </p:cNvPr>
              <p:cNvSpPr txBox="1"/>
              <p:nvPr/>
            </p:nvSpPr>
            <p:spPr>
              <a:xfrm>
                <a:off x="418795" y="1532901"/>
                <a:ext cx="968407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AE847D7-3147-4ECC-A73A-6A84F3139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95" y="1532901"/>
                <a:ext cx="968407" cy="9251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471A20E-E727-4FAF-9D09-F83B9A5A1C70}"/>
                  </a:ext>
                </a:extLst>
              </p:cNvPr>
              <p:cNvSpPr txBox="1"/>
              <p:nvPr/>
            </p:nvSpPr>
            <p:spPr>
              <a:xfrm>
                <a:off x="4729235" y="1610034"/>
                <a:ext cx="968407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471A20E-E727-4FAF-9D09-F83B9A5A1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235" y="1610034"/>
                <a:ext cx="968407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27EF2EF0-F6D1-4BDD-B29F-760AF44AFCD1}"/>
              </a:ext>
            </a:extLst>
          </p:cNvPr>
          <p:cNvSpPr txBox="1"/>
          <p:nvPr/>
        </p:nvSpPr>
        <p:spPr>
          <a:xfrm>
            <a:off x="135246" y="4316160"/>
            <a:ext cx="4142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the largest number possible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DC8966C-D6B3-4199-B0AB-A31AFB087D57}"/>
                  </a:ext>
                </a:extLst>
              </p:cNvPr>
              <p:cNvSpPr txBox="1"/>
              <p:nvPr/>
            </p:nvSpPr>
            <p:spPr>
              <a:xfrm>
                <a:off x="418795" y="3292433"/>
                <a:ext cx="968407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24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DC8966C-D6B3-4199-B0AB-A31AFB087D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95" y="3292433"/>
                <a:ext cx="968407" cy="9219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832B96-2DE2-44BC-AA9A-D04FD58A722B}"/>
                  </a:ext>
                </a:extLst>
              </p:cNvPr>
              <p:cNvSpPr txBox="1"/>
              <p:nvPr/>
            </p:nvSpPr>
            <p:spPr>
              <a:xfrm>
                <a:off x="4739119" y="5107281"/>
                <a:ext cx="968407" cy="923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18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27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832B96-2DE2-44BC-AA9A-D04FD58A7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119" y="5107281"/>
                <a:ext cx="968407" cy="9233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5FCBE2A-EBE1-45E8-ACCF-F67F14AFA93A}"/>
                  </a:ext>
                </a:extLst>
              </p:cNvPr>
              <p:cNvSpPr txBox="1"/>
              <p:nvPr/>
            </p:nvSpPr>
            <p:spPr>
              <a:xfrm>
                <a:off x="4687299" y="3337915"/>
                <a:ext cx="968407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24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5FCBE2A-EBE1-45E8-ACCF-F67F14AFA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299" y="3337915"/>
                <a:ext cx="968407" cy="9219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7238339-2F07-4DD5-88A9-5C04C057804A}"/>
                  </a:ext>
                </a:extLst>
              </p:cNvPr>
              <p:cNvSpPr txBox="1"/>
              <p:nvPr/>
            </p:nvSpPr>
            <p:spPr>
              <a:xfrm>
                <a:off x="418795" y="5064234"/>
                <a:ext cx="968407" cy="923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27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7238339-2F07-4DD5-88A9-5C04C0578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95" y="5064234"/>
                <a:ext cx="968407" cy="9233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AFDC5136-4D58-41DA-8B22-BCF39A5BB186}"/>
              </a:ext>
            </a:extLst>
          </p:cNvPr>
          <p:cNvSpPr txBox="1"/>
          <p:nvPr/>
        </p:nvSpPr>
        <p:spPr>
          <a:xfrm>
            <a:off x="248764" y="763019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2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D48E13-8442-4408-89C5-10B54DA71100}"/>
              </a:ext>
            </a:extLst>
          </p:cNvPr>
          <p:cNvSpPr txBox="1"/>
          <p:nvPr/>
        </p:nvSpPr>
        <p:spPr>
          <a:xfrm>
            <a:off x="4618422" y="4309307"/>
            <a:ext cx="4142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the largest number possible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BC7651-BDBB-47EC-87EF-E6E1C0695CB5}"/>
              </a:ext>
            </a:extLst>
          </p:cNvPr>
          <p:cNvSpPr/>
          <p:nvPr/>
        </p:nvSpPr>
        <p:spPr>
          <a:xfrm>
            <a:off x="248764" y="1047375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it be simplified further?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86BE89-8747-460B-84FC-40A03ED70DB5}"/>
              </a:ext>
            </a:extLst>
          </p:cNvPr>
          <p:cNvSpPr txBox="1"/>
          <p:nvPr/>
        </p:nvSpPr>
        <p:spPr>
          <a:xfrm>
            <a:off x="172861" y="2630896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2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8BAD5-A207-4AF6-9031-8FD7103E0B2B}"/>
              </a:ext>
            </a:extLst>
          </p:cNvPr>
          <p:cNvSpPr/>
          <p:nvPr/>
        </p:nvSpPr>
        <p:spPr>
          <a:xfrm>
            <a:off x="172854" y="2901122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it be simplified further? 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FF6E10-6674-4B15-9A8B-BC9ECE63C7AE}"/>
              </a:ext>
            </a:extLst>
          </p:cNvPr>
          <p:cNvSpPr txBox="1"/>
          <p:nvPr/>
        </p:nvSpPr>
        <p:spPr>
          <a:xfrm>
            <a:off x="4618429" y="712130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2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105066-25C3-4E54-9C3F-83FE5BD09C6D}"/>
              </a:ext>
            </a:extLst>
          </p:cNvPr>
          <p:cNvSpPr/>
          <p:nvPr/>
        </p:nvSpPr>
        <p:spPr>
          <a:xfrm>
            <a:off x="4618422" y="982356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it be simplified further? 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5000B-3A72-42B9-B651-951750264E8E}"/>
              </a:ext>
            </a:extLst>
          </p:cNvPr>
          <p:cNvSpPr txBox="1"/>
          <p:nvPr/>
        </p:nvSpPr>
        <p:spPr>
          <a:xfrm>
            <a:off x="4618429" y="2630896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2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69038D9-7E75-4B9D-8900-F965692E0B78}"/>
              </a:ext>
            </a:extLst>
          </p:cNvPr>
          <p:cNvSpPr/>
          <p:nvPr/>
        </p:nvSpPr>
        <p:spPr>
          <a:xfrm>
            <a:off x="4618422" y="2901122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it be simplified further? 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FB84C-E68E-41B5-856A-94480B6E6148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C12C23-BCD1-4443-8E9F-2BCC99C30098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C087952-F6AF-4E02-991F-18676910AB47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FE6EA39-2065-48DE-9F03-51D57265F28D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70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8" grpId="0"/>
      <p:bldP spid="11" grpId="0"/>
      <p:bldP spid="12" grpId="0"/>
      <p:bldP spid="13" grpId="0"/>
      <p:bldP spid="14" grpId="0"/>
      <p:bldP spid="15" grpId="0"/>
      <p:bldP spid="16" grpId="0"/>
      <p:bldP spid="2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DA20B05-100B-4360-8EF1-7BD18EE1A02D}"/>
                  </a:ext>
                </a:extLst>
              </p:cNvPr>
              <p:cNvSpPr/>
              <p:nvPr/>
            </p:nvSpPr>
            <p:spPr>
              <a:xfrm>
                <a:off x="732686" y="1130615"/>
                <a:ext cx="570990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DA20B05-100B-4360-8EF1-7BD18EE1A0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86" y="1130615"/>
                <a:ext cx="570990" cy="7042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EBDC33-416A-4BA9-A68B-8E2A03B123E0}"/>
                  </a:ext>
                </a:extLst>
              </p:cNvPr>
              <p:cNvSpPr/>
              <p:nvPr/>
            </p:nvSpPr>
            <p:spPr>
              <a:xfrm>
                <a:off x="732686" y="1956622"/>
                <a:ext cx="646331" cy="7961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	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EBDC33-416A-4BA9-A68B-8E2A03B123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86" y="1956622"/>
                <a:ext cx="646331" cy="7961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0E88375-5BDC-403B-9782-A660F3FA9F1D}"/>
                  </a:ext>
                </a:extLst>
              </p:cNvPr>
              <p:cNvSpPr/>
              <p:nvPr/>
            </p:nvSpPr>
            <p:spPr>
              <a:xfrm>
                <a:off x="732686" y="2920423"/>
                <a:ext cx="570990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0E88375-5BDC-403B-9782-A660F3FA9F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86" y="2920423"/>
                <a:ext cx="570990" cy="7042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258ABE7-C0B8-46A0-A322-60F37192CAC4}"/>
                  </a:ext>
                </a:extLst>
              </p:cNvPr>
              <p:cNvSpPr/>
              <p:nvPr/>
            </p:nvSpPr>
            <p:spPr>
              <a:xfrm>
                <a:off x="759108" y="4562851"/>
                <a:ext cx="570990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258ABE7-C0B8-46A0-A322-60F37192CA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08" y="4562851"/>
                <a:ext cx="570990" cy="7042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F2F5879F-7435-40A7-A36E-2387083D5276}"/>
              </a:ext>
            </a:extLst>
          </p:cNvPr>
          <p:cNvSpPr txBox="1"/>
          <p:nvPr/>
        </p:nvSpPr>
        <p:spPr>
          <a:xfrm>
            <a:off x="315884" y="1147234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A3E811-8698-43CC-8753-A4E8F72DC4B2}"/>
              </a:ext>
            </a:extLst>
          </p:cNvPr>
          <p:cNvSpPr txBox="1"/>
          <p:nvPr/>
        </p:nvSpPr>
        <p:spPr>
          <a:xfrm>
            <a:off x="297675" y="2043378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73640F4-09D3-4371-9633-A4A909EE4E94}"/>
              </a:ext>
            </a:extLst>
          </p:cNvPr>
          <p:cNvSpPr txBox="1"/>
          <p:nvPr/>
        </p:nvSpPr>
        <p:spPr>
          <a:xfrm>
            <a:off x="297675" y="2939522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2FA4B7-9FE0-4108-BE74-28CAB67CFC00}"/>
              </a:ext>
            </a:extLst>
          </p:cNvPr>
          <p:cNvSpPr txBox="1"/>
          <p:nvPr/>
        </p:nvSpPr>
        <p:spPr>
          <a:xfrm>
            <a:off x="257525" y="4517164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1B1E6F0-1ED0-4E65-B962-4FC56D3B2905}"/>
              </a:ext>
            </a:extLst>
          </p:cNvPr>
          <p:cNvSpPr txBox="1"/>
          <p:nvPr/>
        </p:nvSpPr>
        <p:spPr>
          <a:xfrm>
            <a:off x="250564" y="625312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these fractions by dividing by 4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DF107E-86F5-47B1-A05F-1F98C85B0DD1}"/>
              </a:ext>
            </a:extLst>
          </p:cNvPr>
          <p:cNvSpPr txBox="1"/>
          <p:nvPr/>
        </p:nvSpPr>
        <p:spPr>
          <a:xfrm>
            <a:off x="218010" y="3771834"/>
            <a:ext cx="4142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these fractions by dividing by 6.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they be simplified further?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FCBFCD-53D2-4201-99D7-C0E627DFEB83}"/>
              </a:ext>
            </a:extLst>
          </p:cNvPr>
          <p:cNvSpPr txBox="1"/>
          <p:nvPr/>
        </p:nvSpPr>
        <p:spPr>
          <a:xfrm>
            <a:off x="4800984" y="1357110"/>
            <a:ext cx="4142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these fractions by dividing by 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they be simplified further?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D2D853-1C17-45B7-8D21-78DD79B30E74}"/>
              </a:ext>
            </a:extLst>
          </p:cNvPr>
          <p:cNvSpPr txBox="1"/>
          <p:nvPr/>
        </p:nvSpPr>
        <p:spPr>
          <a:xfrm>
            <a:off x="4750860" y="4791464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16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F60E683-5870-43F4-85D3-A5FAAA807948}"/>
                  </a:ext>
                </a:extLst>
              </p:cNvPr>
              <p:cNvSpPr/>
              <p:nvPr/>
            </p:nvSpPr>
            <p:spPr>
              <a:xfrm>
                <a:off x="777317" y="5538703"/>
                <a:ext cx="570990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18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F60E683-5870-43F4-85D3-A5FAAA8079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317" y="5538703"/>
                <a:ext cx="570990" cy="7042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1658897-79D5-45C1-A2D7-482D7298667A}"/>
                  </a:ext>
                </a:extLst>
              </p:cNvPr>
              <p:cNvSpPr/>
              <p:nvPr/>
            </p:nvSpPr>
            <p:spPr>
              <a:xfrm>
                <a:off x="5351929" y="642496"/>
                <a:ext cx="570990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36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1658897-79D5-45C1-A2D7-482D729866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929" y="642496"/>
                <a:ext cx="570990" cy="7042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8082CF9-F003-4E7B-B53F-355F80F4BE2C}"/>
                  </a:ext>
                </a:extLst>
              </p:cNvPr>
              <p:cNvSpPr/>
              <p:nvPr/>
            </p:nvSpPr>
            <p:spPr>
              <a:xfrm>
                <a:off x="5351929" y="2060562"/>
                <a:ext cx="570990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48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8082CF9-F003-4E7B-B53F-355F80F4BE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929" y="2060562"/>
                <a:ext cx="570990" cy="70429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665B38E-061F-4966-9564-3935446C3EB0}"/>
                  </a:ext>
                </a:extLst>
              </p:cNvPr>
              <p:cNvSpPr/>
              <p:nvPr/>
            </p:nvSpPr>
            <p:spPr>
              <a:xfrm>
                <a:off x="5351929" y="3871745"/>
                <a:ext cx="570990" cy="704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665B38E-061F-4966-9564-3935446C3E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929" y="3871745"/>
                <a:ext cx="570990" cy="7045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0D594BA-B6CD-4FA7-A4C1-3BBA443C6987}"/>
                  </a:ext>
                </a:extLst>
              </p:cNvPr>
              <p:cNvSpPr/>
              <p:nvPr/>
            </p:nvSpPr>
            <p:spPr>
              <a:xfrm>
                <a:off x="5351929" y="2983755"/>
                <a:ext cx="570990" cy="704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24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48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0D594BA-B6CD-4FA7-A4C1-3BBA443C69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929" y="2983755"/>
                <a:ext cx="570990" cy="7045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FE5158A-8D8A-4FF3-927B-1AF0EE5344EB}"/>
                  </a:ext>
                </a:extLst>
              </p:cNvPr>
              <p:cNvSpPr/>
              <p:nvPr/>
            </p:nvSpPr>
            <p:spPr>
              <a:xfrm>
                <a:off x="5454287" y="5379694"/>
                <a:ext cx="570990" cy="704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48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FE5158A-8D8A-4FF3-927B-1AF0EE5344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287" y="5379694"/>
                <a:ext cx="570990" cy="7045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65C86E74-8ED7-445C-B5B9-DABBF1F379C0}"/>
              </a:ext>
            </a:extLst>
          </p:cNvPr>
          <p:cNvSpPr txBox="1"/>
          <p:nvPr/>
        </p:nvSpPr>
        <p:spPr>
          <a:xfrm>
            <a:off x="356436" y="5522514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342C44C-1772-4B8E-B9D2-21D103DB8275}"/>
              </a:ext>
            </a:extLst>
          </p:cNvPr>
          <p:cNvSpPr txBox="1"/>
          <p:nvPr/>
        </p:nvSpPr>
        <p:spPr>
          <a:xfrm>
            <a:off x="4783414" y="642496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2CC94D-9E9F-40BD-929A-D7690BA674D4}"/>
              </a:ext>
            </a:extLst>
          </p:cNvPr>
          <p:cNvSpPr txBox="1"/>
          <p:nvPr/>
        </p:nvSpPr>
        <p:spPr>
          <a:xfrm>
            <a:off x="4783414" y="2162146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9E61D8-8211-4B1E-BF29-33CFB5966D78}"/>
              </a:ext>
            </a:extLst>
          </p:cNvPr>
          <p:cNvSpPr txBox="1"/>
          <p:nvPr/>
        </p:nvSpPr>
        <p:spPr>
          <a:xfrm>
            <a:off x="4783414" y="3059668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692EA74-D6A2-410B-A209-CF4B6C51EA20}"/>
              </a:ext>
            </a:extLst>
          </p:cNvPr>
          <p:cNvSpPr txBox="1"/>
          <p:nvPr/>
        </p:nvSpPr>
        <p:spPr>
          <a:xfrm>
            <a:off x="4783414" y="3991798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47B58F2-375A-4D62-B297-5E57431A3729}"/>
              </a:ext>
            </a:extLst>
          </p:cNvPr>
          <p:cNvSpPr txBox="1"/>
          <p:nvPr/>
        </p:nvSpPr>
        <p:spPr>
          <a:xfrm>
            <a:off x="4783413" y="5321951"/>
            <a:ext cx="56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10)</a:t>
            </a:r>
          </a:p>
        </p:txBody>
      </p:sp>
    </p:spTree>
    <p:extLst>
      <p:ext uri="{BB962C8B-B14F-4D97-AF65-F5344CB8AC3E}">
        <p14:creationId xmlns:p14="http://schemas.microsoft.com/office/powerpoint/2010/main" val="3373819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DA20B05-100B-4360-8EF1-7BD18EE1A02D}"/>
                  </a:ext>
                </a:extLst>
              </p:cNvPr>
              <p:cNvSpPr/>
              <p:nvPr/>
            </p:nvSpPr>
            <p:spPr>
              <a:xfrm>
                <a:off x="732686" y="1130615"/>
                <a:ext cx="570990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DA20B05-100B-4360-8EF1-7BD18EE1A0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86" y="1130615"/>
                <a:ext cx="570990" cy="7042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EBDC33-416A-4BA9-A68B-8E2A03B123E0}"/>
                  </a:ext>
                </a:extLst>
              </p:cNvPr>
              <p:cNvSpPr/>
              <p:nvPr/>
            </p:nvSpPr>
            <p:spPr>
              <a:xfrm>
                <a:off x="732686" y="1956622"/>
                <a:ext cx="646331" cy="7961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	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EBDC33-416A-4BA9-A68B-8E2A03B123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86" y="1956622"/>
                <a:ext cx="646331" cy="7961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0E88375-5BDC-403B-9782-A660F3FA9F1D}"/>
                  </a:ext>
                </a:extLst>
              </p:cNvPr>
              <p:cNvSpPr/>
              <p:nvPr/>
            </p:nvSpPr>
            <p:spPr>
              <a:xfrm>
                <a:off x="732686" y="2920423"/>
                <a:ext cx="570990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0E88375-5BDC-403B-9782-A660F3FA9F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86" y="2920423"/>
                <a:ext cx="570990" cy="7042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258ABE7-C0B8-46A0-A322-60F37192CAC4}"/>
                  </a:ext>
                </a:extLst>
              </p:cNvPr>
              <p:cNvSpPr/>
              <p:nvPr/>
            </p:nvSpPr>
            <p:spPr>
              <a:xfrm>
                <a:off x="759108" y="4562851"/>
                <a:ext cx="570990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258ABE7-C0B8-46A0-A322-60F37192CA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08" y="4562851"/>
                <a:ext cx="570990" cy="7042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F2F5879F-7435-40A7-A36E-2387083D5276}"/>
              </a:ext>
            </a:extLst>
          </p:cNvPr>
          <p:cNvSpPr txBox="1"/>
          <p:nvPr/>
        </p:nvSpPr>
        <p:spPr>
          <a:xfrm>
            <a:off x="315884" y="1147234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A3E811-8698-43CC-8753-A4E8F72DC4B2}"/>
              </a:ext>
            </a:extLst>
          </p:cNvPr>
          <p:cNvSpPr txBox="1"/>
          <p:nvPr/>
        </p:nvSpPr>
        <p:spPr>
          <a:xfrm>
            <a:off x="297675" y="2043378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73640F4-09D3-4371-9633-A4A909EE4E94}"/>
              </a:ext>
            </a:extLst>
          </p:cNvPr>
          <p:cNvSpPr txBox="1"/>
          <p:nvPr/>
        </p:nvSpPr>
        <p:spPr>
          <a:xfrm>
            <a:off x="297675" y="2939522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2FA4B7-9FE0-4108-BE74-28CAB67CFC00}"/>
              </a:ext>
            </a:extLst>
          </p:cNvPr>
          <p:cNvSpPr txBox="1"/>
          <p:nvPr/>
        </p:nvSpPr>
        <p:spPr>
          <a:xfrm>
            <a:off x="257525" y="4517164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1B1E6F0-1ED0-4E65-B962-4FC56D3B2905}"/>
              </a:ext>
            </a:extLst>
          </p:cNvPr>
          <p:cNvSpPr txBox="1"/>
          <p:nvPr/>
        </p:nvSpPr>
        <p:spPr>
          <a:xfrm>
            <a:off x="250564" y="625312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these fractions by dividing by 4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DF107E-86F5-47B1-A05F-1F98C85B0DD1}"/>
              </a:ext>
            </a:extLst>
          </p:cNvPr>
          <p:cNvSpPr txBox="1"/>
          <p:nvPr/>
        </p:nvSpPr>
        <p:spPr>
          <a:xfrm>
            <a:off x="218010" y="3771834"/>
            <a:ext cx="4142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these fractions by dividing by 6.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they be simplified further?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FCBFCD-53D2-4201-99D7-C0E627DFEB83}"/>
              </a:ext>
            </a:extLst>
          </p:cNvPr>
          <p:cNvSpPr txBox="1"/>
          <p:nvPr/>
        </p:nvSpPr>
        <p:spPr>
          <a:xfrm>
            <a:off x="4800984" y="1357110"/>
            <a:ext cx="4142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these fractions by dividing by 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they be simplified further?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D2D853-1C17-45B7-8D21-78DD79B30E74}"/>
              </a:ext>
            </a:extLst>
          </p:cNvPr>
          <p:cNvSpPr txBox="1"/>
          <p:nvPr/>
        </p:nvSpPr>
        <p:spPr>
          <a:xfrm>
            <a:off x="4750860" y="4791464"/>
            <a:ext cx="414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 this fraction by dividing by 16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F60E683-5870-43F4-85D3-A5FAAA807948}"/>
                  </a:ext>
                </a:extLst>
              </p:cNvPr>
              <p:cNvSpPr/>
              <p:nvPr/>
            </p:nvSpPr>
            <p:spPr>
              <a:xfrm>
                <a:off x="777317" y="5538703"/>
                <a:ext cx="570990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18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F60E683-5870-43F4-85D3-A5FAAA8079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317" y="5538703"/>
                <a:ext cx="570990" cy="7042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1658897-79D5-45C1-A2D7-482D7298667A}"/>
                  </a:ext>
                </a:extLst>
              </p:cNvPr>
              <p:cNvSpPr/>
              <p:nvPr/>
            </p:nvSpPr>
            <p:spPr>
              <a:xfrm>
                <a:off x="5351929" y="642496"/>
                <a:ext cx="570990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36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1658897-79D5-45C1-A2D7-482D729866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929" y="642496"/>
                <a:ext cx="570990" cy="7042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8082CF9-F003-4E7B-B53F-355F80F4BE2C}"/>
                  </a:ext>
                </a:extLst>
              </p:cNvPr>
              <p:cNvSpPr/>
              <p:nvPr/>
            </p:nvSpPr>
            <p:spPr>
              <a:xfrm>
                <a:off x="5351929" y="2060562"/>
                <a:ext cx="570990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48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8082CF9-F003-4E7B-B53F-355F80F4BE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929" y="2060562"/>
                <a:ext cx="570990" cy="70429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665B38E-061F-4966-9564-3935446C3EB0}"/>
                  </a:ext>
                </a:extLst>
              </p:cNvPr>
              <p:cNvSpPr/>
              <p:nvPr/>
            </p:nvSpPr>
            <p:spPr>
              <a:xfrm>
                <a:off x="5351929" y="3871745"/>
                <a:ext cx="570990" cy="704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665B38E-061F-4966-9564-3935446C3E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929" y="3871745"/>
                <a:ext cx="570990" cy="7045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0D594BA-B6CD-4FA7-A4C1-3BBA443C6987}"/>
                  </a:ext>
                </a:extLst>
              </p:cNvPr>
              <p:cNvSpPr/>
              <p:nvPr/>
            </p:nvSpPr>
            <p:spPr>
              <a:xfrm>
                <a:off x="5351929" y="2983755"/>
                <a:ext cx="570990" cy="704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24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48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0D594BA-B6CD-4FA7-A4C1-3BBA443C69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929" y="2983755"/>
                <a:ext cx="570990" cy="7045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FE5158A-8D8A-4FF3-927B-1AF0EE5344EB}"/>
                  </a:ext>
                </a:extLst>
              </p:cNvPr>
              <p:cNvSpPr/>
              <p:nvPr/>
            </p:nvSpPr>
            <p:spPr>
              <a:xfrm>
                <a:off x="5454287" y="5379694"/>
                <a:ext cx="570990" cy="704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48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FE5158A-8D8A-4FF3-927B-1AF0EE5344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287" y="5379694"/>
                <a:ext cx="570990" cy="7045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65C86E74-8ED7-445C-B5B9-DABBF1F379C0}"/>
              </a:ext>
            </a:extLst>
          </p:cNvPr>
          <p:cNvSpPr txBox="1"/>
          <p:nvPr/>
        </p:nvSpPr>
        <p:spPr>
          <a:xfrm>
            <a:off x="356436" y="5522514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342C44C-1772-4B8E-B9D2-21D103DB8275}"/>
              </a:ext>
            </a:extLst>
          </p:cNvPr>
          <p:cNvSpPr txBox="1"/>
          <p:nvPr/>
        </p:nvSpPr>
        <p:spPr>
          <a:xfrm>
            <a:off x="4783414" y="642496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2CC94D-9E9F-40BD-929A-D7690BA674D4}"/>
              </a:ext>
            </a:extLst>
          </p:cNvPr>
          <p:cNvSpPr txBox="1"/>
          <p:nvPr/>
        </p:nvSpPr>
        <p:spPr>
          <a:xfrm>
            <a:off x="4783414" y="2162146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9E61D8-8211-4B1E-BF29-33CFB5966D78}"/>
              </a:ext>
            </a:extLst>
          </p:cNvPr>
          <p:cNvSpPr txBox="1"/>
          <p:nvPr/>
        </p:nvSpPr>
        <p:spPr>
          <a:xfrm>
            <a:off x="4783414" y="3059668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692EA74-D6A2-410B-A209-CF4B6C51EA20}"/>
              </a:ext>
            </a:extLst>
          </p:cNvPr>
          <p:cNvSpPr txBox="1"/>
          <p:nvPr/>
        </p:nvSpPr>
        <p:spPr>
          <a:xfrm>
            <a:off x="4783414" y="3991798"/>
            <a:ext cx="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47B58F2-375A-4D62-B297-5E57431A3729}"/>
              </a:ext>
            </a:extLst>
          </p:cNvPr>
          <p:cNvSpPr txBox="1"/>
          <p:nvPr/>
        </p:nvSpPr>
        <p:spPr>
          <a:xfrm>
            <a:off x="4783413" y="5321951"/>
            <a:ext cx="56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F8F119C-A489-4490-8E33-2B1AFC5BABCB}"/>
                  </a:ext>
                </a:extLst>
              </p:cNvPr>
              <p:cNvSpPr/>
              <p:nvPr/>
            </p:nvSpPr>
            <p:spPr>
              <a:xfrm>
                <a:off x="1587179" y="1173314"/>
                <a:ext cx="418704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F8F119C-A489-4490-8E33-2B1AFC5BAB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179" y="1173314"/>
                <a:ext cx="418704" cy="70429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A94B3C9-D51F-49ED-8685-555D68B93EE5}"/>
                  </a:ext>
                </a:extLst>
              </p:cNvPr>
              <p:cNvSpPr/>
              <p:nvPr/>
            </p:nvSpPr>
            <p:spPr>
              <a:xfrm>
                <a:off x="1587179" y="2051169"/>
                <a:ext cx="418704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A94B3C9-D51F-49ED-8685-555D68B93E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179" y="2051169"/>
                <a:ext cx="418704" cy="70429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D9BBF2D-C5AA-4252-99EA-7BC6552593BB}"/>
                  </a:ext>
                </a:extLst>
              </p:cNvPr>
              <p:cNvSpPr/>
              <p:nvPr/>
            </p:nvSpPr>
            <p:spPr>
              <a:xfrm>
                <a:off x="1587179" y="2945386"/>
                <a:ext cx="418704" cy="7025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D9BBF2D-C5AA-4252-99EA-7BC6552593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179" y="2945386"/>
                <a:ext cx="418704" cy="7025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45B4E730-6115-4D7C-B9B4-9E76FA33DBD4}"/>
                  </a:ext>
                </a:extLst>
              </p:cNvPr>
              <p:cNvSpPr/>
              <p:nvPr/>
            </p:nvSpPr>
            <p:spPr>
              <a:xfrm>
                <a:off x="1700134" y="4565641"/>
                <a:ext cx="418704" cy="700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45B4E730-6115-4D7C-B9B4-9E76FA33DB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134" y="4565641"/>
                <a:ext cx="418704" cy="70070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2F753CB3-1BF2-40F5-BD3D-601F50F5032F}"/>
                  </a:ext>
                </a:extLst>
              </p:cNvPr>
              <p:cNvSpPr/>
              <p:nvPr/>
            </p:nvSpPr>
            <p:spPr>
              <a:xfrm>
                <a:off x="1700134" y="5536459"/>
                <a:ext cx="418704" cy="7025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2F753CB3-1BF2-40F5-BD3D-601F50F503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134" y="5536459"/>
                <a:ext cx="418704" cy="7025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2ADB28C-D272-42E2-ACC3-F953B5067CDF}"/>
                  </a:ext>
                </a:extLst>
              </p:cNvPr>
              <p:cNvSpPr/>
              <p:nvPr/>
            </p:nvSpPr>
            <p:spPr>
              <a:xfrm>
                <a:off x="6746774" y="621933"/>
                <a:ext cx="418704" cy="702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2ADB28C-D272-42E2-ACC3-F953B5067C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6774" y="621933"/>
                <a:ext cx="418704" cy="70288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D5E8811-5846-4F68-AB44-48CE313DA607}"/>
                  </a:ext>
                </a:extLst>
              </p:cNvPr>
              <p:cNvSpPr/>
              <p:nvPr/>
            </p:nvSpPr>
            <p:spPr>
              <a:xfrm>
                <a:off x="6163181" y="657912"/>
                <a:ext cx="761747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= </a:t>
                </a: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D5E8811-5846-4F68-AB44-48CE313DA6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181" y="657912"/>
                <a:ext cx="761747" cy="704295"/>
              </a:xfrm>
              <a:prstGeom prst="rect">
                <a:avLst/>
              </a:prstGeom>
              <a:blipFill>
                <a:blip r:embed="rId18"/>
                <a:stretch>
                  <a:fillRect r="-16000" b="-1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807651BB-BA23-4E8D-8D72-3BEBA95875C7}"/>
                  </a:ext>
                </a:extLst>
              </p:cNvPr>
              <p:cNvSpPr/>
              <p:nvPr/>
            </p:nvSpPr>
            <p:spPr>
              <a:xfrm>
                <a:off x="6192278" y="2074522"/>
                <a:ext cx="761747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= </a:t>
                </a: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807651BB-BA23-4E8D-8D72-3BEBA95875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278" y="2074522"/>
                <a:ext cx="761747" cy="704295"/>
              </a:xfrm>
              <a:prstGeom prst="rect">
                <a:avLst/>
              </a:prstGeom>
              <a:blipFill>
                <a:blip r:embed="rId19"/>
                <a:stretch>
                  <a:fillRect r="-15200"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C2D740E-623B-471A-BAEC-562E33C12F5E}"/>
                  </a:ext>
                </a:extLst>
              </p:cNvPr>
              <p:cNvSpPr/>
              <p:nvPr/>
            </p:nvSpPr>
            <p:spPr>
              <a:xfrm>
                <a:off x="6932279" y="2029329"/>
                <a:ext cx="418704" cy="702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C2D740E-623B-471A-BAEC-562E33C12F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279" y="2029329"/>
                <a:ext cx="418704" cy="70288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4950C731-7DE5-4B43-8CFA-40DEA127A1BC}"/>
                  </a:ext>
                </a:extLst>
              </p:cNvPr>
              <p:cNvSpPr/>
              <p:nvPr/>
            </p:nvSpPr>
            <p:spPr>
              <a:xfrm>
                <a:off x="6932279" y="2960168"/>
                <a:ext cx="418704" cy="700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4950C731-7DE5-4B43-8CFA-40DEA127A1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279" y="2960168"/>
                <a:ext cx="418704" cy="70070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71C3759-F5D2-477A-8D3A-6F293A65D3E8}"/>
                  </a:ext>
                </a:extLst>
              </p:cNvPr>
              <p:cNvSpPr/>
              <p:nvPr/>
            </p:nvSpPr>
            <p:spPr>
              <a:xfrm>
                <a:off x="6213783" y="2982658"/>
                <a:ext cx="843501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 = </a:t>
                </a: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71C3759-F5D2-477A-8D3A-6F293A65D3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783" y="2982658"/>
                <a:ext cx="843501" cy="704295"/>
              </a:xfrm>
              <a:prstGeom prst="rect">
                <a:avLst/>
              </a:prstGeom>
              <a:blipFill>
                <a:blip r:embed="rId22"/>
                <a:stretch>
                  <a:fillRect r="-13669"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219BFFA-B76C-45D1-AD4E-F09DA01128B0}"/>
                  </a:ext>
                </a:extLst>
              </p:cNvPr>
              <p:cNvSpPr/>
              <p:nvPr/>
            </p:nvSpPr>
            <p:spPr>
              <a:xfrm>
                <a:off x="6925046" y="3866395"/>
                <a:ext cx="418704" cy="700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219BFFA-B76C-45D1-AD4E-F09DA01128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046" y="3866395"/>
                <a:ext cx="418704" cy="70070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5DE9E68-48CB-4D26-A8C2-8884D5F222F8}"/>
                  </a:ext>
                </a:extLst>
              </p:cNvPr>
              <p:cNvSpPr/>
              <p:nvPr/>
            </p:nvSpPr>
            <p:spPr>
              <a:xfrm>
                <a:off x="6206550" y="3888885"/>
                <a:ext cx="761747" cy="702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= </a:t>
                </a: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5DE9E68-48CB-4D26-A8C2-8884D5F222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550" y="3888885"/>
                <a:ext cx="761747" cy="702756"/>
              </a:xfrm>
              <a:prstGeom prst="rect">
                <a:avLst/>
              </a:prstGeom>
              <a:blipFill>
                <a:blip r:embed="rId24"/>
                <a:stretch>
                  <a:fillRect r="-16000" b="-11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501CF010-A6CA-434E-840C-3FD29C8FA57D}"/>
                  </a:ext>
                </a:extLst>
              </p:cNvPr>
              <p:cNvSpPr/>
              <p:nvPr/>
            </p:nvSpPr>
            <p:spPr>
              <a:xfrm>
                <a:off x="6206550" y="5368745"/>
                <a:ext cx="500458" cy="703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</a:t>
                </a: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501CF010-A6CA-434E-840C-3FD29C8FA5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550" y="5368745"/>
                <a:ext cx="500458" cy="70378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772959"/>
      </p:ext>
    </p:extLst>
  </p:cSld>
  <p:clrMapOvr>
    <a:masterClrMapping/>
  </p:clrMapOvr>
</p:sld>
</file>

<file path=ppt/theme/theme1.xml><?xml version="1.0" encoding="utf-8"?>
<a:theme xmlns:a="http://schemas.openxmlformats.org/drawingml/2006/main" name="Objectives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ther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thering teacher input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rocess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rocessing teacher inp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Apply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Extension slide to pr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Gather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Process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3677</TotalTime>
  <Words>342</Words>
  <Application>Microsoft Office PowerPoint</Application>
  <PresentationFormat>On-screen Show (4:3)</PresentationFormat>
  <Paragraphs>109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5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Objectives Slide</vt:lpstr>
      <vt:lpstr>Gathering Slide</vt:lpstr>
      <vt:lpstr>Gathering teacher input </vt:lpstr>
      <vt:lpstr>Processing Slide</vt:lpstr>
      <vt:lpstr>Processing teacher input</vt:lpstr>
      <vt:lpstr>Applying Slide</vt:lpstr>
      <vt:lpstr>Extension slide to print</vt:lpstr>
      <vt:lpstr>1_Gathering Slide</vt:lpstr>
      <vt:lpstr>1_Processing Slide</vt:lpstr>
      <vt:lpstr>Office Theme</vt:lpstr>
      <vt:lpstr>Simplify fractions using a given number to divide</vt:lpstr>
      <vt:lpstr>PowerPoint Presentation</vt:lpstr>
      <vt:lpstr>PowerPoint Presentation</vt:lpstr>
      <vt:lpstr>PowerPoint Presentation</vt:lpstr>
      <vt:lpstr>PowerPoint Presentation</vt:lpstr>
    </vt:vector>
  </TitlesOfParts>
  <Company>Sedgefield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P.Fleming</dc:creator>
  <cp:lastModifiedBy>Craig Barton</cp:lastModifiedBy>
  <cp:revision>88</cp:revision>
  <dcterms:created xsi:type="dcterms:W3CDTF">2019-05-08T12:49:12Z</dcterms:created>
  <dcterms:modified xsi:type="dcterms:W3CDTF">2021-04-08T10:58:47Z</dcterms:modified>
</cp:coreProperties>
</file>