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679" r:id="rId5"/>
    <p:sldMasterId id="2147483682" r:id="rId6"/>
  </p:sldMasterIdLst>
  <p:notesMasterIdLst>
    <p:notesMasterId r:id="rId9"/>
  </p:notesMasterIdLst>
  <p:sldIdLst>
    <p:sldId id="427" r:id="rId7"/>
    <p:sldId id="42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111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7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884" y="44"/>
      </p:cViewPr>
      <p:guideLst>
        <p:guide orient="horz" pos="2818"/>
        <p:guide pos="11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. Dudley" userId="61f46e49-9793-4c6d-83c2-90aa324b8478" providerId="ADAL" clId="{2A521DF2-825F-438E-AD0C-9A793DEB14A4}"/>
    <pc:docChg chg="delSld modSld sldOrd delMainMaster">
      <pc:chgData name="Mr. Dudley" userId="61f46e49-9793-4c6d-83c2-90aa324b8478" providerId="ADAL" clId="{2A521DF2-825F-438E-AD0C-9A793DEB14A4}" dt="2021-05-03T20:19:04.388" v="20" actId="47"/>
      <pc:docMkLst>
        <pc:docMk/>
      </pc:docMkLst>
      <pc:sldChg chg="del">
        <pc:chgData name="Mr. Dudley" userId="61f46e49-9793-4c6d-83c2-90aa324b8478" providerId="ADAL" clId="{2A521DF2-825F-438E-AD0C-9A793DEB14A4}" dt="2021-05-03T20:18:29.941" v="2" actId="47"/>
        <pc:sldMkLst>
          <pc:docMk/>
          <pc:sldMk cId="3463639803" sldId="296"/>
        </pc:sldMkLst>
      </pc:sldChg>
      <pc:sldChg chg="del">
        <pc:chgData name="Mr. Dudley" userId="61f46e49-9793-4c6d-83c2-90aa324b8478" providerId="ADAL" clId="{2A521DF2-825F-438E-AD0C-9A793DEB14A4}" dt="2021-05-03T20:18:30.265" v="3" actId="47"/>
        <pc:sldMkLst>
          <pc:docMk/>
          <pc:sldMk cId="895466786" sldId="299"/>
        </pc:sldMkLst>
      </pc:sldChg>
      <pc:sldChg chg="del">
        <pc:chgData name="Mr. Dudley" userId="61f46e49-9793-4c6d-83c2-90aa324b8478" providerId="ADAL" clId="{2A521DF2-825F-438E-AD0C-9A793DEB14A4}" dt="2021-05-03T20:18:30.573" v="4" actId="47"/>
        <pc:sldMkLst>
          <pc:docMk/>
          <pc:sldMk cId="1665673312" sldId="307"/>
        </pc:sldMkLst>
      </pc:sldChg>
      <pc:sldChg chg="del">
        <pc:chgData name="Mr. Dudley" userId="61f46e49-9793-4c6d-83c2-90aa324b8478" providerId="ADAL" clId="{2A521DF2-825F-438E-AD0C-9A793DEB14A4}" dt="2021-05-03T20:18:29.116" v="0" actId="47"/>
        <pc:sldMkLst>
          <pc:docMk/>
          <pc:sldMk cId="2309565315" sldId="409"/>
        </pc:sldMkLst>
      </pc:sldChg>
      <pc:sldChg chg="del">
        <pc:chgData name="Mr. Dudley" userId="61f46e49-9793-4c6d-83c2-90aa324b8478" providerId="ADAL" clId="{2A521DF2-825F-438E-AD0C-9A793DEB14A4}" dt="2021-05-03T20:18:30.903" v="5" actId="47"/>
        <pc:sldMkLst>
          <pc:docMk/>
          <pc:sldMk cId="3379953841" sldId="410"/>
        </pc:sldMkLst>
      </pc:sldChg>
      <pc:sldChg chg="del">
        <pc:chgData name="Mr. Dudley" userId="61f46e49-9793-4c6d-83c2-90aa324b8478" providerId="ADAL" clId="{2A521DF2-825F-438E-AD0C-9A793DEB14A4}" dt="2021-05-03T20:18:31.231" v="6" actId="47"/>
        <pc:sldMkLst>
          <pc:docMk/>
          <pc:sldMk cId="1314073576" sldId="411"/>
        </pc:sldMkLst>
      </pc:sldChg>
      <pc:sldChg chg="del">
        <pc:chgData name="Mr. Dudley" userId="61f46e49-9793-4c6d-83c2-90aa324b8478" providerId="ADAL" clId="{2A521DF2-825F-438E-AD0C-9A793DEB14A4}" dt="2021-05-03T20:18:31.602" v="7" actId="47"/>
        <pc:sldMkLst>
          <pc:docMk/>
          <pc:sldMk cId="1840440588" sldId="412"/>
        </pc:sldMkLst>
      </pc:sldChg>
      <pc:sldChg chg="del">
        <pc:chgData name="Mr. Dudley" userId="61f46e49-9793-4c6d-83c2-90aa324b8478" providerId="ADAL" clId="{2A521DF2-825F-438E-AD0C-9A793DEB14A4}" dt="2021-05-03T20:18:31.953" v="8" actId="47"/>
        <pc:sldMkLst>
          <pc:docMk/>
          <pc:sldMk cId="2754506118" sldId="413"/>
        </pc:sldMkLst>
      </pc:sldChg>
      <pc:sldChg chg="del">
        <pc:chgData name="Mr. Dudley" userId="61f46e49-9793-4c6d-83c2-90aa324b8478" providerId="ADAL" clId="{2A521DF2-825F-438E-AD0C-9A793DEB14A4}" dt="2021-05-03T20:18:32.219" v="9" actId="47"/>
        <pc:sldMkLst>
          <pc:docMk/>
          <pc:sldMk cId="173576113" sldId="414"/>
        </pc:sldMkLst>
      </pc:sldChg>
      <pc:sldChg chg="del">
        <pc:chgData name="Mr. Dudley" userId="61f46e49-9793-4c6d-83c2-90aa324b8478" providerId="ADAL" clId="{2A521DF2-825F-438E-AD0C-9A793DEB14A4}" dt="2021-05-03T20:18:32.668" v="10" actId="47"/>
        <pc:sldMkLst>
          <pc:docMk/>
          <pc:sldMk cId="3851041246" sldId="415"/>
        </pc:sldMkLst>
      </pc:sldChg>
      <pc:sldChg chg="del">
        <pc:chgData name="Mr. Dudley" userId="61f46e49-9793-4c6d-83c2-90aa324b8478" providerId="ADAL" clId="{2A521DF2-825F-438E-AD0C-9A793DEB14A4}" dt="2021-05-03T20:18:33.038" v="11" actId="47"/>
        <pc:sldMkLst>
          <pc:docMk/>
          <pc:sldMk cId="322199845" sldId="416"/>
        </pc:sldMkLst>
      </pc:sldChg>
      <pc:sldChg chg="del">
        <pc:chgData name="Mr. Dudley" userId="61f46e49-9793-4c6d-83c2-90aa324b8478" providerId="ADAL" clId="{2A521DF2-825F-438E-AD0C-9A793DEB14A4}" dt="2021-05-03T20:18:33.448" v="12" actId="47"/>
        <pc:sldMkLst>
          <pc:docMk/>
          <pc:sldMk cId="797319381" sldId="417"/>
        </pc:sldMkLst>
      </pc:sldChg>
      <pc:sldChg chg="del">
        <pc:chgData name="Mr. Dudley" userId="61f46e49-9793-4c6d-83c2-90aa324b8478" providerId="ADAL" clId="{2A521DF2-825F-438E-AD0C-9A793DEB14A4}" dt="2021-05-03T20:18:33.719" v="13" actId="47"/>
        <pc:sldMkLst>
          <pc:docMk/>
          <pc:sldMk cId="2193948266" sldId="418"/>
        </pc:sldMkLst>
      </pc:sldChg>
      <pc:sldChg chg="del">
        <pc:chgData name="Mr. Dudley" userId="61f46e49-9793-4c6d-83c2-90aa324b8478" providerId="ADAL" clId="{2A521DF2-825F-438E-AD0C-9A793DEB14A4}" dt="2021-05-03T20:18:49.680" v="19" actId="47"/>
        <pc:sldMkLst>
          <pc:docMk/>
          <pc:sldMk cId="316343303" sldId="419"/>
        </pc:sldMkLst>
      </pc:sldChg>
      <pc:sldChg chg="del">
        <pc:chgData name="Mr. Dudley" userId="61f46e49-9793-4c6d-83c2-90aa324b8478" providerId="ADAL" clId="{2A521DF2-825F-438E-AD0C-9A793DEB14A4}" dt="2021-05-03T20:18:49.680" v="19" actId="47"/>
        <pc:sldMkLst>
          <pc:docMk/>
          <pc:sldMk cId="3279712779" sldId="420"/>
        </pc:sldMkLst>
      </pc:sldChg>
      <pc:sldChg chg="del">
        <pc:chgData name="Mr. Dudley" userId="61f46e49-9793-4c6d-83c2-90aa324b8478" providerId="ADAL" clId="{2A521DF2-825F-438E-AD0C-9A793DEB14A4}" dt="2021-05-03T20:18:47.785" v="18" actId="47"/>
        <pc:sldMkLst>
          <pc:docMk/>
          <pc:sldMk cId="901888893" sldId="421"/>
        </pc:sldMkLst>
      </pc:sldChg>
      <pc:sldChg chg="del">
        <pc:chgData name="Mr. Dudley" userId="61f46e49-9793-4c6d-83c2-90aa324b8478" providerId="ADAL" clId="{2A521DF2-825F-438E-AD0C-9A793DEB14A4}" dt="2021-05-03T20:18:47.785" v="18" actId="47"/>
        <pc:sldMkLst>
          <pc:docMk/>
          <pc:sldMk cId="256321401" sldId="422"/>
        </pc:sldMkLst>
      </pc:sldChg>
      <pc:sldChg chg="del">
        <pc:chgData name="Mr. Dudley" userId="61f46e49-9793-4c6d-83c2-90aa324b8478" providerId="ADAL" clId="{2A521DF2-825F-438E-AD0C-9A793DEB14A4}" dt="2021-05-03T20:18:47.785" v="18" actId="47"/>
        <pc:sldMkLst>
          <pc:docMk/>
          <pc:sldMk cId="4232832160" sldId="423"/>
        </pc:sldMkLst>
      </pc:sldChg>
      <pc:sldChg chg="del">
        <pc:chgData name="Mr. Dudley" userId="61f46e49-9793-4c6d-83c2-90aa324b8478" providerId="ADAL" clId="{2A521DF2-825F-438E-AD0C-9A793DEB14A4}" dt="2021-05-03T20:18:47.785" v="18" actId="47"/>
        <pc:sldMkLst>
          <pc:docMk/>
          <pc:sldMk cId="1534308513" sldId="424"/>
        </pc:sldMkLst>
      </pc:sldChg>
      <pc:sldChg chg="del">
        <pc:chgData name="Mr. Dudley" userId="61f46e49-9793-4c6d-83c2-90aa324b8478" providerId="ADAL" clId="{2A521DF2-825F-438E-AD0C-9A793DEB14A4}" dt="2021-05-03T20:18:47.785" v="18" actId="47"/>
        <pc:sldMkLst>
          <pc:docMk/>
          <pc:sldMk cId="3427156618" sldId="425"/>
        </pc:sldMkLst>
      </pc:sldChg>
      <pc:sldChg chg="del">
        <pc:chgData name="Mr. Dudley" userId="61f46e49-9793-4c6d-83c2-90aa324b8478" providerId="ADAL" clId="{2A521DF2-825F-438E-AD0C-9A793DEB14A4}" dt="2021-05-03T20:18:29.522" v="1" actId="47"/>
        <pc:sldMkLst>
          <pc:docMk/>
          <pc:sldMk cId="3856476411" sldId="426"/>
        </pc:sldMkLst>
      </pc:sldChg>
      <pc:sldChg chg="ord">
        <pc:chgData name="Mr. Dudley" userId="61f46e49-9793-4c6d-83c2-90aa324b8478" providerId="ADAL" clId="{2A521DF2-825F-438E-AD0C-9A793DEB14A4}" dt="2021-05-03T20:18:42.747" v="17"/>
        <pc:sldMkLst>
          <pc:docMk/>
          <pc:sldMk cId="1275765075" sldId="427"/>
        </pc:sldMkLst>
      </pc:sldChg>
      <pc:sldChg chg="del ord">
        <pc:chgData name="Mr. Dudley" userId="61f46e49-9793-4c6d-83c2-90aa324b8478" providerId="ADAL" clId="{2A521DF2-825F-438E-AD0C-9A793DEB14A4}" dt="2021-05-03T20:19:04.388" v="20" actId="47"/>
        <pc:sldMkLst>
          <pc:docMk/>
          <pc:sldMk cId="3463415226" sldId="428"/>
        </pc:sldMkLst>
      </pc:sldChg>
      <pc:sldMasterChg chg="del delSldLayout">
        <pc:chgData name="Mr. Dudley" userId="61f46e49-9793-4c6d-83c2-90aa324b8478" providerId="ADAL" clId="{2A521DF2-825F-438E-AD0C-9A793DEB14A4}" dt="2021-05-03T20:18:29.941" v="2" actId="47"/>
        <pc:sldMasterMkLst>
          <pc:docMk/>
          <pc:sldMasterMk cId="3962281757" sldId="2147483669"/>
        </pc:sldMasterMkLst>
        <pc:sldLayoutChg chg="del">
          <pc:chgData name="Mr. Dudley" userId="61f46e49-9793-4c6d-83c2-90aa324b8478" providerId="ADAL" clId="{2A521DF2-825F-438E-AD0C-9A793DEB14A4}" dt="2021-05-03T20:18:29.941" v="2" actId="47"/>
          <pc:sldLayoutMkLst>
            <pc:docMk/>
            <pc:sldMasterMk cId="3962281757" sldId="2147483669"/>
            <pc:sldLayoutMk cId="3278818163" sldId="2147483670"/>
          </pc:sldLayoutMkLst>
        </pc:sldLayoutChg>
        <pc:sldLayoutChg chg="del">
          <pc:chgData name="Mr. Dudley" userId="61f46e49-9793-4c6d-83c2-90aa324b8478" providerId="ADAL" clId="{2A521DF2-825F-438E-AD0C-9A793DEB14A4}" dt="2021-05-03T20:18:29.941" v="2" actId="47"/>
          <pc:sldLayoutMkLst>
            <pc:docMk/>
            <pc:sldMasterMk cId="3962281757" sldId="2147483669"/>
            <pc:sldLayoutMk cId="3431270850" sldId="2147483684"/>
          </pc:sldLayoutMkLst>
        </pc:sldLayoutChg>
      </pc:sldMasterChg>
      <pc:sldMasterChg chg="del delSldLayout">
        <pc:chgData name="Mr. Dudley" userId="61f46e49-9793-4c6d-83c2-90aa324b8478" providerId="ADAL" clId="{2A521DF2-825F-438E-AD0C-9A793DEB14A4}" dt="2021-05-03T20:18:29.522" v="1" actId="47"/>
        <pc:sldMasterMkLst>
          <pc:docMk/>
          <pc:sldMasterMk cId="2334062979" sldId="2147483673"/>
        </pc:sldMasterMkLst>
        <pc:sldLayoutChg chg="del">
          <pc:chgData name="Mr. Dudley" userId="61f46e49-9793-4c6d-83c2-90aa324b8478" providerId="ADAL" clId="{2A521DF2-825F-438E-AD0C-9A793DEB14A4}" dt="2021-05-03T20:18:29.522" v="1" actId="47"/>
          <pc:sldLayoutMkLst>
            <pc:docMk/>
            <pc:sldMasterMk cId="2334062979" sldId="2147483673"/>
            <pc:sldLayoutMk cId="2401090139" sldId="2147483674"/>
          </pc:sldLayoutMkLst>
        </pc:sldLayoutChg>
      </pc:sldMasterChg>
      <pc:sldMasterChg chg="del delSldLayout">
        <pc:chgData name="Mr. Dudley" userId="61f46e49-9793-4c6d-83c2-90aa324b8478" providerId="ADAL" clId="{2A521DF2-825F-438E-AD0C-9A793DEB14A4}" dt="2021-05-03T20:18:30.265" v="3" actId="47"/>
        <pc:sldMasterMkLst>
          <pc:docMk/>
          <pc:sldMasterMk cId="1590657346" sldId="2147483675"/>
        </pc:sldMasterMkLst>
        <pc:sldLayoutChg chg="del">
          <pc:chgData name="Mr. Dudley" userId="61f46e49-9793-4c6d-83c2-90aa324b8478" providerId="ADAL" clId="{2A521DF2-825F-438E-AD0C-9A793DEB14A4}" dt="2021-05-03T20:18:30.265" v="3" actId="47"/>
          <pc:sldLayoutMkLst>
            <pc:docMk/>
            <pc:sldMasterMk cId="1590657346" sldId="2147483675"/>
            <pc:sldLayoutMk cId="3889737564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3A11574-E7D6-44C0-8C2B-2BDABA2A7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77" y="0"/>
            <a:ext cx="2441189" cy="20288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13EC562-E175-4FFB-9272-9315EA458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51" y="2458712"/>
            <a:ext cx="2438115" cy="2159245"/>
          </a:xfrm>
          <a:prstGeom prst="rect">
            <a:avLst/>
          </a:prstGeom>
        </p:spPr>
      </p:pic>
      <p:pic>
        <p:nvPicPr>
          <p:cNvPr id="1024" name="Picture 1023">
            <a:extLst>
              <a:ext uri="{FF2B5EF4-FFF2-40B4-BE49-F238E27FC236}">
                <a16:creationId xmlns:a16="http://schemas.microsoft.com/office/drawing/2014/main" id="{05660636-1D9B-4DF7-A567-89A1A8FA3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78" y="4829175"/>
            <a:ext cx="2245398" cy="1911372"/>
          </a:xfrm>
          <a:prstGeom prst="rect">
            <a:avLst/>
          </a:prstGeom>
        </p:spPr>
      </p:pic>
      <p:pic>
        <p:nvPicPr>
          <p:cNvPr id="1029" name="Picture 1028">
            <a:extLst>
              <a:ext uri="{FF2B5EF4-FFF2-40B4-BE49-F238E27FC236}">
                <a16:creationId xmlns:a16="http://schemas.microsoft.com/office/drawing/2014/main" id="{AC5A45AC-612E-40E3-A3C9-55F5AAF1F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8351" y="0"/>
            <a:ext cx="2314898" cy="2391109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5DA7BB0E-B177-4139-B934-7579D9F11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2561" y="2857372"/>
            <a:ext cx="2886478" cy="1829055"/>
          </a:xfrm>
          <a:prstGeom prst="rect">
            <a:avLst/>
          </a:prstGeom>
        </p:spPr>
      </p:pic>
      <p:pic>
        <p:nvPicPr>
          <p:cNvPr id="1037" name="Picture 1036">
            <a:extLst>
              <a:ext uri="{FF2B5EF4-FFF2-40B4-BE49-F238E27FC236}">
                <a16:creationId xmlns:a16="http://schemas.microsoft.com/office/drawing/2014/main" id="{13F1A18B-AE12-419F-A7A5-51DA9D4768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2561" y="5257800"/>
            <a:ext cx="4106464" cy="1390748"/>
          </a:xfrm>
          <a:prstGeom prst="rect">
            <a:avLst/>
          </a:prstGeom>
        </p:spPr>
      </p:pic>
      <p:pic>
        <p:nvPicPr>
          <p:cNvPr id="1039" name="Picture 1038">
            <a:extLst>
              <a:ext uri="{FF2B5EF4-FFF2-40B4-BE49-F238E27FC236}">
                <a16:creationId xmlns:a16="http://schemas.microsoft.com/office/drawing/2014/main" id="{60A4472D-A129-49B0-8D2A-8CB1226E5C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5663" y="0"/>
            <a:ext cx="2858337" cy="2391109"/>
          </a:xfrm>
          <a:prstGeom prst="rect">
            <a:avLst/>
          </a:prstGeom>
        </p:spPr>
      </p:pic>
      <p:pic>
        <p:nvPicPr>
          <p:cNvPr id="1043" name="Picture 1042">
            <a:extLst>
              <a:ext uri="{FF2B5EF4-FFF2-40B4-BE49-F238E27FC236}">
                <a16:creationId xmlns:a16="http://schemas.microsoft.com/office/drawing/2014/main" id="{5AE60749-2169-44C4-93FD-C6FB107401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0734" y="2727129"/>
            <a:ext cx="2808775" cy="329116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DC6C2B0-EFAF-4C65-8E3D-6F01665413D4}"/>
              </a:ext>
            </a:extLst>
          </p:cNvPr>
          <p:cNvSpPr txBox="1"/>
          <p:nvPr/>
        </p:nvSpPr>
        <p:spPr>
          <a:xfrm>
            <a:off x="0" y="11745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Q1.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FD8992-526D-4CEA-9B9E-56CAC360C68D}"/>
              </a:ext>
            </a:extLst>
          </p:cNvPr>
          <p:cNvSpPr txBox="1"/>
          <p:nvPr/>
        </p:nvSpPr>
        <p:spPr>
          <a:xfrm>
            <a:off x="0" y="2645456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Q2.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808463-EE13-43E6-8D46-912614D80C0E}"/>
              </a:ext>
            </a:extLst>
          </p:cNvPr>
          <p:cNvSpPr txBox="1"/>
          <p:nvPr/>
        </p:nvSpPr>
        <p:spPr>
          <a:xfrm>
            <a:off x="-1" y="5257800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Q3.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3F9EBF-835E-4011-A16C-ACC432B2A5CC}"/>
              </a:ext>
            </a:extLst>
          </p:cNvPr>
          <p:cNvSpPr txBox="1"/>
          <p:nvPr/>
        </p:nvSpPr>
        <p:spPr>
          <a:xfrm>
            <a:off x="2768018" y="11745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Q4.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81A94A0-538F-4FBC-A6AC-4D848466011E}"/>
              </a:ext>
            </a:extLst>
          </p:cNvPr>
          <p:cNvSpPr txBox="1"/>
          <p:nvPr/>
        </p:nvSpPr>
        <p:spPr>
          <a:xfrm>
            <a:off x="2768018" y="2645456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Q5.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3AB2E7-5A24-498E-9EAA-9865CF443C88}"/>
              </a:ext>
            </a:extLst>
          </p:cNvPr>
          <p:cNvSpPr txBox="1"/>
          <p:nvPr/>
        </p:nvSpPr>
        <p:spPr>
          <a:xfrm>
            <a:off x="2768017" y="5257800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Q6.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8FF1239-FDEE-48B8-A91B-0DFC84C225AB}"/>
              </a:ext>
            </a:extLst>
          </p:cNvPr>
          <p:cNvSpPr txBox="1"/>
          <p:nvPr/>
        </p:nvSpPr>
        <p:spPr>
          <a:xfrm>
            <a:off x="6477475" y="11745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Q7.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2968DD-C1DA-4BC7-9F3C-68CBB33C3C8E}"/>
              </a:ext>
            </a:extLst>
          </p:cNvPr>
          <p:cNvSpPr txBox="1"/>
          <p:nvPr/>
        </p:nvSpPr>
        <p:spPr>
          <a:xfrm>
            <a:off x="6477475" y="358723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Q8.</a:t>
            </a:r>
          </a:p>
        </p:txBody>
      </p:sp>
    </p:spTree>
    <p:extLst>
      <p:ext uri="{BB962C8B-B14F-4D97-AF65-F5344CB8AC3E}">
        <p14:creationId xmlns:p14="http://schemas.microsoft.com/office/powerpoint/2010/main" val="127576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3A11574-E7D6-44C0-8C2B-2BDABA2A7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77" y="0"/>
            <a:ext cx="2441189" cy="20288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13EC562-E175-4FFB-9272-9315EA458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51" y="2458712"/>
            <a:ext cx="2438115" cy="2159245"/>
          </a:xfrm>
          <a:prstGeom prst="rect">
            <a:avLst/>
          </a:prstGeom>
        </p:spPr>
      </p:pic>
      <p:pic>
        <p:nvPicPr>
          <p:cNvPr id="1024" name="Picture 1023">
            <a:extLst>
              <a:ext uri="{FF2B5EF4-FFF2-40B4-BE49-F238E27FC236}">
                <a16:creationId xmlns:a16="http://schemas.microsoft.com/office/drawing/2014/main" id="{05660636-1D9B-4DF7-A567-89A1A8FA3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78" y="4829175"/>
            <a:ext cx="2245398" cy="1911372"/>
          </a:xfrm>
          <a:prstGeom prst="rect">
            <a:avLst/>
          </a:prstGeom>
        </p:spPr>
      </p:pic>
      <p:pic>
        <p:nvPicPr>
          <p:cNvPr id="1029" name="Picture 1028">
            <a:extLst>
              <a:ext uri="{FF2B5EF4-FFF2-40B4-BE49-F238E27FC236}">
                <a16:creationId xmlns:a16="http://schemas.microsoft.com/office/drawing/2014/main" id="{AC5A45AC-612E-40E3-A3C9-55F5AAF1F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8351" y="0"/>
            <a:ext cx="2314898" cy="2391109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5DA7BB0E-B177-4139-B934-7579D9F11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2561" y="2857372"/>
            <a:ext cx="2886478" cy="1829055"/>
          </a:xfrm>
          <a:prstGeom prst="rect">
            <a:avLst/>
          </a:prstGeom>
        </p:spPr>
      </p:pic>
      <p:pic>
        <p:nvPicPr>
          <p:cNvPr id="1037" name="Picture 1036">
            <a:extLst>
              <a:ext uri="{FF2B5EF4-FFF2-40B4-BE49-F238E27FC236}">
                <a16:creationId xmlns:a16="http://schemas.microsoft.com/office/drawing/2014/main" id="{13F1A18B-AE12-419F-A7A5-51DA9D4768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2561" y="5257800"/>
            <a:ext cx="4106464" cy="1390748"/>
          </a:xfrm>
          <a:prstGeom prst="rect">
            <a:avLst/>
          </a:prstGeom>
        </p:spPr>
      </p:pic>
      <p:pic>
        <p:nvPicPr>
          <p:cNvPr id="1039" name="Picture 1038">
            <a:extLst>
              <a:ext uri="{FF2B5EF4-FFF2-40B4-BE49-F238E27FC236}">
                <a16:creationId xmlns:a16="http://schemas.microsoft.com/office/drawing/2014/main" id="{60A4472D-A129-49B0-8D2A-8CB1226E5C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5663" y="0"/>
            <a:ext cx="2858337" cy="2391109"/>
          </a:xfrm>
          <a:prstGeom prst="rect">
            <a:avLst/>
          </a:prstGeom>
        </p:spPr>
      </p:pic>
      <p:pic>
        <p:nvPicPr>
          <p:cNvPr id="1043" name="Picture 1042">
            <a:extLst>
              <a:ext uri="{FF2B5EF4-FFF2-40B4-BE49-F238E27FC236}">
                <a16:creationId xmlns:a16="http://schemas.microsoft.com/office/drawing/2014/main" id="{5AE60749-2169-44C4-93FD-C6FB107401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0734" y="2727129"/>
            <a:ext cx="2808775" cy="329116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DC6C2B0-EFAF-4C65-8E3D-6F01665413D4}"/>
              </a:ext>
            </a:extLst>
          </p:cNvPr>
          <p:cNvSpPr txBox="1"/>
          <p:nvPr/>
        </p:nvSpPr>
        <p:spPr>
          <a:xfrm>
            <a:off x="0" y="11745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Q1.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FD8992-526D-4CEA-9B9E-56CAC360C68D}"/>
              </a:ext>
            </a:extLst>
          </p:cNvPr>
          <p:cNvSpPr txBox="1"/>
          <p:nvPr/>
        </p:nvSpPr>
        <p:spPr>
          <a:xfrm>
            <a:off x="0" y="2645456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Q2.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808463-EE13-43E6-8D46-912614D80C0E}"/>
              </a:ext>
            </a:extLst>
          </p:cNvPr>
          <p:cNvSpPr txBox="1"/>
          <p:nvPr/>
        </p:nvSpPr>
        <p:spPr>
          <a:xfrm>
            <a:off x="-1" y="5257800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Q3.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3F9EBF-835E-4011-A16C-ACC432B2A5CC}"/>
              </a:ext>
            </a:extLst>
          </p:cNvPr>
          <p:cNvSpPr txBox="1"/>
          <p:nvPr/>
        </p:nvSpPr>
        <p:spPr>
          <a:xfrm>
            <a:off x="2768018" y="11745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Q4.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81A94A0-538F-4FBC-A6AC-4D848466011E}"/>
              </a:ext>
            </a:extLst>
          </p:cNvPr>
          <p:cNvSpPr txBox="1"/>
          <p:nvPr/>
        </p:nvSpPr>
        <p:spPr>
          <a:xfrm>
            <a:off x="2768018" y="2645456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Q5.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3AB2E7-5A24-498E-9EAA-9865CF443C88}"/>
              </a:ext>
            </a:extLst>
          </p:cNvPr>
          <p:cNvSpPr txBox="1"/>
          <p:nvPr/>
        </p:nvSpPr>
        <p:spPr>
          <a:xfrm>
            <a:off x="2768017" y="5257800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Q6.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8FF1239-FDEE-48B8-A91B-0DFC84C225AB}"/>
              </a:ext>
            </a:extLst>
          </p:cNvPr>
          <p:cNvSpPr txBox="1"/>
          <p:nvPr/>
        </p:nvSpPr>
        <p:spPr>
          <a:xfrm>
            <a:off x="6477475" y="11745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Q7.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2968DD-C1DA-4BC7-9F3C-68CBB33C3C8E}"/>
              </a:ext>
            </a:extLst>
          </p:cNvPr>
          <p:cNvSpPr txBox="1"/>
          <p:nvPr/>
        </p:nvSpPr>
        <p:spPr>
          <a:xfrm>
            <a:off x="6477475" y="3587233"/>
            <a:ext cx="57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Q8.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E9648B-C30F-44CC-89AD-CAB6BE102C6D}"/>
              </a:ext>
            </a:extLst>
          </p:cNvPr>
          <p:cNvSpPr txBox="1"/>
          <p:nvPr/>
        </p:nvSpPr>
        <p:spPr>
          <a:xfrm>
            <a:off x="830010" y="368855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=55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C8D077-847A-4D38-A12F-238F0B2753FF}"/>
              </a:ext>
            </a:extLst>
          </p:cNvPr>
          <p:cNvSpPr txBox="1"/>
          <p:nvPr/>
        </p:nvSpPr>
        <p:spPr>
          <a:xfrm>
            <a:off x="1063291" y="2864277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=55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8DEEFA-FC34-4E14-996A-B668D5F4628E}"/>
              </a:ext>
            </a:extLst>
          </p:cNvPr>
          <p:cNvSpPr txBox="1"/>
          <p:nvPr/>
        </p:nvSpPr>
        <p:spPr>
          <a:xfrm>
            <a:off x="695097" y="6318767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=65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EECF63-841A-44FE-B407-3FF89C8FFA4A}"/>
              </a:ext>
            </a:extLst>
          </p:cNvPr>
          <p:cNvSpPr txBox="1"/>
          <p:nvPr/>
        </p:nvSpPr>
        <p:spPr>
          <a:xfrm>
            <a:off x="4078820" y="1730930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=65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68D175-3469-4376-B5B3-E48748E38159}"/>
              </a:ext>
            </a:extLst>
          </p:cNvPr>
          <p:cNvSpPr txBox="1"/>
          <p:nvPr/>
        </p:nvSpPr>
        <p:spPr>
          <a:xfrm>
            <a:off x="3837688" y="4122039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=50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F5482C-8B8F-4BAF-BDCE-5EF436FE73CC}"/>
              </a:ext>
            </a:extLst>
          </p:cNvPr>
          <p:cNvSpPr txBox="1"/>
          <p:nvPr/>
        </p:nvSpPr>
        <p:spPr>
          <a:xfrm>
            <a:off x="6360260" y="6154262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=32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ADDED1-67BA-44B9-9FA4-51F16697912A}"/>
              </a:ext>
            </a:extLst>
          </p:cNvPr>
          <p:cNvSpPr txBox="1"/>
          <p:nvPr/>
        </p:nvSpPr>
        <p:spPr>
          <a:xfrm>
            <a:off x="7964639" y="1330820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=106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581663-A0F6-4FAC-BF7E-1B2487B59C41}"/>
              </a:ext>
            </a:extLst>
          </p:cNvPr>
          <p:cNvSpPr txBox="1"/>
          <p:nvPr/>
        </p:nvSpPr>
        <p:spPr>
          <a:xfrm>
            <a:off x="8326799" y="4236406"/>
            <a:ext cx="833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=143</a:t>
            </a:r>
            <a:r>
              <a:rPr lang="en-GB" sz="2000" b="1" baseline="30000" dirty="0">
                <a:solidFill>
                  <a:srgbClr val="FF0000"/>
                </a:solidFill>
              </a:rPr>
              <a:t>o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50030"/>
      </p:ext>
    </p:extLst>
  </p:cSld>
  <p:clrMapOvr>
    <a:masterClrMapping/>
  </p:clrMapOvr>
</p:sld>
</file>

<file path=ppt/theme/theme1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www.w3.org/XML/1998/namespace"/>
    <ds:schemaRef ds:uri="cee99ee9-287b-4f9a-957c-ba5ae7375c9a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522d4c35-b548-4432-90ae-af4376e1c4b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E04AEEF-4327-4CC9-9078-20E015E7CE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11023</TotalTime>
  <Words>48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Let's learn slides</vt:lpstr>
      <vt:lpstr>Your turn</vt:lpstr>
      <vt:lpstr>Your turn activity lesson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Mr. Dudley</cp:lastModifiedBy>
  <cp:revision>253</cp:revision>
  <dcterms:created xsi:type="dcterms:W3CDTF">2019-07-05T11:02:13Z</dcterms:created>
  <dcterms:modified xsi:type="dcterms:W3CDTF">2021-05-03T20:19:29Z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