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9" r:id="rId2"/>
    <p:sldId id="296" r:id="rId3"/>
    <p:sldId id="297" r:id="rId4"/>
    <p:sldId id="292" r:id="rId5"/>
    <p:sldId id="298" r:id="rId6"/>
    <p:sldId id="300" r:id="rId7"/>
    <p:sldId id="30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 varScale="1">
        <p:scale>
          <a:sx n="61" d="100"/>
          <a:sy n="61" d="100"/>
        </p:scale>
        <p:origin x="146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function machines contain</a:t>
            </a:r>
            <a:r>
              <a:rPr lang="en-GB" baseline="0" dirty="0" smtClean="0"/>
              <a:t> numbers and simple operations to focus on the differences between input and output, and the order of operations given.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3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These function machines are the same as the previous examples but this time use</a:t>
            </a:r>
            <a:r>
              <a:rPr lang="en-GB" baseline="0" dirty="0" smtClean="0"/>
              <a:t> a variable. This may not be appropriate for all students at the stage in which this is being used.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89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task only uses numerical</a:t>
            </a:r>
            <a:r>
              <a:rPr lang="en-GB" baseline="0" dirty="0" smtClean="0"/>
              <a:t> inputs and outputs.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14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task only uses numerical</a:t>
            </a:r>
            <a:r>
              <a:rPr lang="en-GB" baseline="0" dirty="0" smtClean="0"/>
              <a:t> inputs and outputs.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32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This task uses algebraic</a:t>
            </a:r>
            <a:r>
              <a:rPr lang="en-GB" baseline="0" dirty="0" smtClean="0"/>
              <a:t> terms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75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This task uses algebraic</a:t>
            </a:r>
            <a:r>
              <a:rPr lang="en-GB" baseline="0" dirty="0" smtClean="0"/>
              <a:t> terms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669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23" Type="http://schemas.openxmlformats.org/officeDocument/2006/relationships/image" Target="../media/image45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5.png"/><Relationship Id="rId18" Type="http://schemas.openxmlformats.org/officeDocument/2006/relationships/image" Target="../media/image60.png"/><Relationship Id="rId26" Type="http://schemas.openxmlformats.org/officeDocument/2006/relationships/image" Target="../media/image68.png"/><Relationship Id="rId39" Type="http://schemas.openxmlformats.org/officeDocument/2006/relationships/image" Target="../media/image81.png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63.png"/><Relationship Id="rId34" Type="http://schemas.openxmlformats.org/officeDocument/2006/relationships/image" Target="../media/image76.png"/><Relationship Id="rId42" Type="http://schemas.openxmlformats.org/officeDocument/2006/relationships/image" Target="../media/image84.png"/><Relationship Id="rId47" Type="http://schemas.openxmlformats.org/officeDocument/2006/relationships/image" Target="../media/image89.png"/><Relationship Id="rId50" Type="http://schemas.openxmlformats.org/officeDocument/2006/relationships/image" Target="../media/image92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9.png"/><Relationship Id="rId25" Type="http://schemas.openxmlformats.org/officeDocument/2006/relationships/image" Target="../media/image67.png"/><Relationship Id="rId33" Type="http://schemas.openxmlformats.org/officeDocument/2006/relationships/image" Target="../media/image75.png"/><Relationship Id="rId38" Type="http://schemas.openxmlformats.org/officeDocument/2006/relationships/image" Target="../media/image80.png"/><Relationship Id="rId46" Type="http://schemas.openxmlformats.org/officeDocument/2006/relationships/image" Target="../media/image88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8.png"/><Relationship Id="rId20" Type="http://schemas.openxmlformats.org/officeDocument/2006/relationships/image" Target="../media/image62.png"/><Relationship Id="rId29" Type="http://schemas.openxmlformats.org/officeDocument/2006/relationships/image" Target="../media/image71.png"/><Relationship Id="rId41" Type="http://schemas.openxmlformats.org/officeDocument/2006/relationships/image" Target="../media/image83.png"/><Relationship Id="rId1" Type="http://schemas.openxmlformats.org/officeDocument/2006/relationships/tags" Target="../tags/tag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24" Type="http://schemas.openxmlformats.org/officeDocument/2006/relationships/image" Target="../media/image66.png"/><Relationship Id="rId32" Type="http://schemas.openxmlformats.org/officeDocument/2006/relationships/image" Target="../media/image74.png"/><Relationship Id="rId37" Type="http://schemas.openxmlformats.org/officeDocument/2006/relationships/image" Target="../media/image79.png"/><Relationship Id="rId40" Type="http://schemas.openxmlformats.org/officeDocument/2006/relationships/image" Target="../media/image82.png"/><Relationship Id="rId45" Type="http://schemas.openxmlformats.org/officeDocument/2006/relationships/image" Target="../media/image87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23" Type="http://schemas.openxmlformats.org/officeDocument/2006/relationships/image" Target="../media/image65.png"/><Relationship Id="rId28" Type="http://schemas.openxmlformats.org/officeDocument/2006/relationships/image" Target="../media/image70.png"/><Relationship Id="rId36" Type="http://schemas.openxmlformats.org/officeDocument/2006/relationships/image" Target="../media/image78.png"/><Relationship Id="rId49" Type="http://schemas.openxmlformats.org/officeDocument/2006/relationships/image" Target="../media/image91.png"/><Relationship Id="rId10" Type="http://schemas.openxmlformats.org/officeDocument/2006/relationships/image" Target="../media/image52.png"/><Relationship Id="rId19" Type="http://schemas.openxmlformats.org/officeDocument/2006/relationships/image" Target="../media/image61.png"/><Relationship Id="rId31" Type="http://schemas.openxmlformats.org/officeDocument/2006/relationships/image" Target="../media/image73.png"/><Relationship Id="rId44" Type="http://schemas.openxmlformats.org/officeDocument/2006/relationships/image" Target="../media/image86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Relationship Id="rId22" Type="http://schemas.openxmlformats.org/officeDocument/2006/relationships/image" Target="../media/image64.png"/><Relationship Id="rId27" Type="http://schemas.openxmlformats.org/officeDocument/2006/relationships/image" Target="../media/image69.png"/><Relationship Id="rId30" Type="http://schemas.openxmlformats.org/officeDocument/2006/relationships/image" Target="../media/image72.png"/><Relationship Id="rId35" Type="http://schemas.openxmlformats.org/officeDocument/2006/relationships/image" Target="../media/image77.png"/><Relationship Id="rId43" Type="http://schemas.openxmlformats.org/officeDocument/2006/relationships/image" Target="../media/image85.png"/><Relationship Id="rId48" Type="http://schemas.openxmlformats.org/officeDocument/2006/relationships/image" Target="../media/image90.png"/><Relationship Id="rId8" Type="http://schemas.openxmlformats.org/officeDocument/2006/relationships/image" Target="../media/image50.png"/><Relationship Id="rId51" Type="http://schemas.openxmlformats.org/officeDocument/2006/relationships/image" Target="../media/image93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3.png"/><Relationship Id="rId18" Type="http://schemas.openxmlformats.org/officeDocument/2006/relationships/image" Target="../media/image56.png"/><Relationship Id="rId26" Type="http://schemas.openxmlformats.org/officeDocument/2006/relationships/image" Target="../media/image62.png"/><Relationship Id="rId39" Type="http://schemas.openxmlformats.org/officeDocument/2006/relationships/image" Target="../media/image102.png"/><Relationship Id="rId21" Type="http://schemas.openxmlformats.org/officeDocument/2006/relationships/image" Target="../media/image58.png"/><Relationship Id="rId34" Type="http://schemas.openxmlformats.org/officeDocument/2006/relationships/image" Target="../media/image69.png"/><Relationship Id="rId42" Type="http://schemas.openxmlformats.org/officeDocument/2006/relationships/image" Target="../media/image75.png"/><Relationship Id="rId47" Type="http://schemas.openxmlformats.org/officeDocument/2006/relationships/image" Target="../media/image104.png"/><Relationship Id="rId50" Type="http://schemas.openxmlformats.org/officeDocument/2006/relationships/image" Target="../media/image80.png"/><Relationship Id="rId55" Type="http://schemas.openxmlformats.org/officeDocument/2006/relationships/image" Target="../media/image84.png"/><Relationship Id="rId6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7.png"/><Relationship Id="rId29" Type="http://schemas.openxmlformats.org/officeDocument/2006/relationships/image" Target="../media/image64.png"/><Relationship Id="rId1" Type="http://schemas.openxmlformats.org/officeDocument/2006/relationships/tags" Target="../tags/tag3.xml"/><Relationship Id="rId6" Type="http://schemas.openxmlformats.org/officeDocument/2006/relationships/image" Target="../media/image48.png"/><Relationship Id="rId11" Type="http://schemas.openxmlformats.org/officeDocument/2006/relationships/image" Target="../media/image95.png"/><Relationship Id="rId24" Type="http://schemas.openxmlformats.org/officeDocument/2006/relationships/image" Target="../media/image99.png"/><Relationship Id="rId32" Type="http://schemas.openxmlformats.org/officeDocument/2006/relationships/image" Target="../media/image67.png"/><Relationship Id="rId37" Type="http://schemas.openxmlformats.org/officeDocument/2006/relationships/image" Target="../media/image71.png"/><Relationship Id="rId40" Type="http://schemas.openxmlformats.org/officeDocument/2006/relationships/image" Target="../media/image73.png"/><Relationship Id="rId45" Type="http://schemas.openxmlformats.org/officeDocument/2006/relationships/image" Target="../media/image77.png"/><Relationship Id="rId53" Type="http://schemas.openxmlformats.org/officeDocument/2006/relationships/image" Target="../media/image82.png"/><Relationship Id="rId58" Type="http://schemas.openxmlformats.org/officeDocument/2006/relationships/image" Target="../media/image86.png"/><Relationship Id="rId66" Type="http://schemas.openxmlformats.org/officeDocument/2006/relationships/image" Target="../media/image93.png"/><Relationship Id="rId5" Type="http://schemas.openxmlformats.org/officeDocument/2006/relationships/image" Target="../media/image47.png"/><Relationship Id="rId15" Type="http://schemas.openxmlformats.org/officeDocument/2006/relationships/image" Target="../media/image96.png"/><Relationship Id="rId23" Type="http://schemas.openxmlformats.org/officeDocument/2006/relationships/image" Target="../media/image60.png"/><Relationship Id="rId28" Type="http://schemas.openxmlformats.org/officeDocument/2006/relationships/image" Target="../media/image100.png"/><Relationship Id="rId36" Type="http://schemas.openxmlformats.org/officeDocument/2006/relationships/image" Target="../media/image70.png"/><Relationship Id="rId49" Type="http://schemas.openxmlformats.org/officeDocument/2006/relationships/image" Target="../media/image79.png"/><Relationship Id="rId57" Type="http://schemas.openxmlformats.org/officeDocument/2006/relationships/image" Target="../media/image85.png"/><Relationship Id="rId61" Type="http://schemas.openxmlformats.org/officeDocument/2006/relationships/image" Target="../media/image88.png"/><Relationship Id="rId10" Type="http://schemas.openxmlformats.org/officeDocument/2006/relationships/image" Target="../media/image51.png"/><Relationship Id="rId19" Type="http://schemas.openxmlformats.org/officeDocument/2006/relationships/image" Target="../media/image57.png"/><Relationship Id="rId31" Type="http://schemas.openxmlformats.org/officeDocument/2006/relationships/image" Target="../media/image66.png"/><Relationship Id="rId44" Type="http://schemas.openxmlformats.org/officeDocument/2006/relationships/image" Target="../media/image76.png"/><Relationship Id="rId52" Type="http://schemas.openxmlformats.org/officeDocument/2006/relationships/image" Target="../media/image106.png"/><Relationship Id="rId60" Type="http://schemas.openxmlformats.org/officeDocument/2006/relationships/image" Target="../media/image108.png"/><Relationship Id="rId65" Type="http://schemas.openxmlformats.org/officeDocument/2006/relationships/image" Target="../media/image92.png"/><Relationship Id="rId4" Type="http://schemas.openxmlformats.org/officeDocument/2006/relationships/image" Target="../media/image46.png"/><Relationship Id="rId9" Type="http://schemas.openxmlformats.org/officeDocument/2006/relationships/image" Target="../media/image50.png"/><Relationship Id="rId14" Type="http://schemas.openxmlformats.org/officeDocument/2006/relationships/image" Target="../media/image54.png"/><Relationship Id="rId22" Type="http://schemas.openxmlformats.org/officeDocument/2006/relationships/image" Target="../media/image59.png"/><Relationship Id="rId27" Type="http://schemas.openxmlformats.org/officeDocument/2006/relationships/image" Target="../media/image63.png"/><Relationship Id="rId30" Type="http://schemas.openxmlformats.org/officeDocument/2006/relationships/image" Target="../media/image65.png"/><Relationship Id="rId35" Type="http://schemas.openxmlformats.org/officeDocument/2006/relationships/image" Target="../media/image101.png"/><Relationship Id="rId43" Type="http://schemas.openxmlformats.org/officeDocument/2006/relationships/image" Target="../media/image103.png"/><Relationship Id="rId48" Type="http://schemas.openxmlformats.org/officeDocument/2006/relationships/image" Target="../media/image105.png"/><Relationship Id="rId56" Type="http://schemas.openxmlformats.org/officeDocument/2006/relationships/image" Target="../media/image107.png"/><Relationship Id="rId64" Type="http://schemas.openxmlformats.org/officeDocument/2006/relationships/image" Target="../media/image91.png"/><Relationship Id="rId8" Type="http://schemas.openxmlformats.org/officeDocument/2006/relationships/image" Target="../media/image49.png"/><Relationship Id="rId51" Type="http://schemas.openxmlformats.org/officeDocument/2006/relationships/image" Target="../media/image81.png"/><Relationship Id="rId3" Type="http://schemas.openxmlformats.org/officeDocument/2006/relationships/notesSlide" Target="../notesSlides/notesSlide5.xml"/><Relationship Id="rId12" Type="http://schemas.openxmlformats.org/officeDocument/2006/relationships/image" Target="../media/image52.png"/><Relationship Id="rId17" Type="http://schemas.openxmlformats.org/officeDocument/2006/relationships/image" Target="../media/image55.png"/><Relationship Id="rId25" Type="http://schemas.openxmlformats.org/officeDocument/2006/relationships/image" Target="../media/image61.png"/><Relationship Id="rId33" Type="http://schemas.openxmlformats.org/officeDocument/2006/relationships/image" Target="../media/image68.png"/><Relationship Id="rId38" Type="http://schemas.openxmlformats.org/officeDocument/2006/relationships/image" Target="../media/image72.png"/><Relationship Id="rId46" Type="http://schemas.openxmlformats.org/officeDocument/2006/relationships/image" Target="../media/image78.png"/><Relationship Id="rId59" Type="http://schemas.openxmlformats.org/officeDocument/2006/relationships/image" Target="../media/image87.png"/><Relationship Id="rId67" Type="http://schemas.openxmlformats.org/officeDocument/2006/relationships/image" Target="../media/image109.png"/><Relationship Id="rId20" Type="http://schemas.openxmlformats.org/officeDocument/2006/relationships/image" Target="../media/image98.png"/><Relationship Id="rId41" Type="http://schemas.openxmlformats.org/officeDocument/2006/relationships/image" Target="../media/image74.png"/><Relationship Id="rId54" Type="http://schemas.openxmlformats.org/officeDocument/2006/relationships/image" Target="../media/image83.png"/><Relationship Id="rId62" Type="http://schemas.openxmlformats.org/officeDocument/2006/relationships/image" Target="../media/image8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13" Type="http://schemas.openxmlformats.org/officeDocument/2006/relationships/image" Target="../media/image120.png"/><Relationship Id="rId18" Type="http://schemas.openxmlformats.org/officeDocument/2006/relationships/image" Target="../media/image125.png"/><Relationship Id="rId26" Type="http://schemas.openxmlformats.org/officeDocument/2006/relationships/image" Target="../media/image133.png"/><Relationship Id="rId39" Type="http://schemas.openxmlformats.org/officeDocument/2006/relationships/image" Target="../media/image146.png"/><Relationship Id="rId3" Type="http://schemas.openxmlformats.org/officeDocument/2006/relationships/image" Target="../media/image110.png"/><Relationship Id="rId21" Type="http://schemas.openxmlformats.org/officeDocument/2006/relationships/image" Target="../media/image128.png"/><Relationship Id="rId34" Type="http://schemas.openxmlformats.org/officeDocument/2006/relationships/image" Target="../media/image141.png"/><Relationship Id="rId42" Type="http://schemas.openxmlformats.org/officeDocument/2006/relationships/image" Target="../media/image149.png"/><Relationship Id="rId7" Type="http://schemas.openxmlformats.org/officeDocument/2006/relationships/image" Target="../media/image114.png"/><Relationship Id="rId12" Type="http://schemas.openxmlformats.org/officeDocument/2006/relationships/image" Target="../media/image119.png"/><Relationship Id="rId17" Type="http://schemas.openxmlformats.org/officeDocument/2006/relationships/image" Target="../media/image124.png"/><Relationship Id="rId25" Type="http://schemas.openxmlformats.org/officeDocument/2006/relationships/image" Target="../media/image132.png"/><Relationship Id="rId33" Type="http://schemas.openxmlformats.org/officeDocument/2006/relationships/image" Target="../media/image140.png"/><Relationship Id="rId38" Type="http://schemas.openxmlformats.org/officeDocument/2006/relationships/image" Target="../media/image145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23.png"/><Relationship Id="rId20" Type="http://schemas.openxmlformats.org/officeDocument/2006/relationships/image" Target="../media/image127.png"/><Relationship Id="rId29" Type="http://schemas.openxmlformats.org/officeDocument/2006/relationships/image" Target="../media/image136.png"/><Relationship Id="rId41" Type="http://schemas.openxmlformats.org/officeDocument/2006/relationships/image" Target="../media/image1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24" Type="http://schemas.openxmlformats.org/officeDocument/2006/relationships/image" Target="../media/image131.png"/><Relationship Id="rId32" Type="http://schemas.openxmlformats.org/officeDocument/2006/relationships/image" Target="../media/image139.png"/><Relationship Id="rId37" Type="http://schemas.openxmlformats.org/officeDocument/2006/relationships/image" Target="../media/image144.png"/><Relationship Id="rId40" Type="http://schemas.openxmlformats.org/officeDocument/2006/relationships/image" Target="../media/image147.png"/><Relationship Id="rId5" Type="http://schemas.openxmlformats.org/officeDocument/2006/relationships/image" Target="../media/image112.png"/><Relationship Id="rId15" Type="http://schemas.openxmlformats.org/officeDocument/2006/relationships/image" Target="../media/image122.png"/><Relationship Id="rId23" Type="http://schemas.openxmlformats.org/officeDocument/2006/relationships/image" Target="../media/image130.png"/><Relationship Id="rId28" Type="http://schemas.openxmlformats.org/officeDocument/2006/relationships/image" Target="../media/image135.png"/><Relationship Id="rId36" Type="http://schemas.openxmlformats.org/officeDocument/2006/relationships/image" Target="../media/image143.png"/><Relationship Id="rId10" Type="http://schemas.openxmlformats.org/officeDocument/2006/relationships/image" Target="../media/image117.png"/><Relationship Id="rId19" Type="http://schemas.openxmlformats.org/officeDocument/2006/relationships/image" Target="../media/image126.png"/><Relationship Id="rId31" Type="http://schemas.openxmlformats.org/officeDocument/2006/relationships/image" Target="../media/image138.png"/><Relationship Id="rId44" Type="http://schemas.openxmlformats.org/officeDocument/2006/relationships/image" Target="../media/image151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Relationship Id="rId14" Type="http://schemas.openxmlformats.org/officeDocument/2006/relationships/image" Target="../media/image121.png"/><Relationship Id="rId22" Type="http://schemas.openxmlformats.org/officeDocument/2006/relationships/image" Target="../media/image129.png"/><Relationship Id="rId27" Type="http://schemas.openxmlformats.org/officeDocument/2006/relationships/image" Target="../media/image134.png"/><Relationship Id="rId30" Type="http://schemas.openxmlformats.org/officeDocument/2006/relationships/image" Target="../media/image137.png"/><Relationship Id="rId35" Type="http://schemas.openxmlformats.org/officeDocument/2006/relationships/image" Target="../media/image142.png"/><Relationship Id="rId43" Type="http://schemas.openxmlformats.org/officeDocument/2006/relationships/image" Target="../media/image150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8.png"/><Relationship Id="rId18" Type="http://schemas.openxmlformats.org/officeDocument/2006/relationships/image" Target="../media/image155.png"/><Relationship Id="rId26" Type="http://schemas.openxmlformats.org/officeDocument/2006/relationships/image" Target="../media/image157.png"/><Relationship Id="rId39" Type="http://schemas.openxmlformats.org/officeDocument/2006/relationships/image" Target="../media/image137.png"/><Relationship Id="rId21" Type="http://schemas.openxmlformats.org/officeDocument/2006/relationships/image" Target="../media/image124.png"/><Relationship Id="rId34" Type="http://schemas.openxmlformats.org/officeDocument/2006/relationships/image" Target="../media/image159.png"/><Relationship Id="rId42" Type="http://schemas.openxmlformats.org/officeDocument/2006/relationships/image" Target="../media/image161.png"/><Relationship Id="rId47" Type="http://schemas.openxmlformats.org/officeDocument/2006/relationships/image" Target="../media/image143.png"/><Relationship Id="rId50" Type="http://schemas.openxmlformats.org/officeDocument/2006/relationships/image" Target="../media/image163.png"/><Relationship Id="rId55" Type="http://schemas.openxmlformats.org/officeDocument/2006/relationships/image" Target="../media/image149.png"/><Relationship Id="rId7" Type="http://schemas.openxmlformats.org/officeDocument/2006/relationships/image" Target="../media/image113.png"/><Relationship Id="rId12" Type="http://schemas.openxmlformats.org/officeDocument/2006/relationships/image" Target="../media/image117.png"/><Relationship Id="rId17" Type="http://schemas.openxmlformats.org/officeDocument/2006/relationships/image" Target="../media/image121.png"/><Relationship Id="rId25" Type="http://schemas.openxmlformats.org/officeDocument/2006/relationships/image" Target="../media/image127.png"/><Relationship Id="rId33" Type="http://schemas.openxmlformats.org/officeDocument/2006/relationships/image" Target="../media/image133.png"/><Relationship Id="rId38" Type="http://schemas.openxmlformats.org/officeDocument/2006/relationships/image" Target="../media/image160.png"/><Relationship Id="rId46" Type="http://schemas.openxmlformats.org/officeDocument/2006/relationships/image" Target="../media/image16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20.png"/><Relationship Id="rId20" Type="http://schemas.openxmlformats.org/officeDocument/2006/relationships/image" Target="../media/image123.png"/><Relationship Id="rId29" Type="http://schemas.openxmlformats.org/officeDocument/2006/relationships/image" Target="../media/image130.png"/><Relationship Id="rId41" Type="http://schemas.openxmlformats.org/officeDocument/2006/relationships/image" Target="../media/image139.png"/><Relationship Id="rId54" Type="http://schemas.openxmlformats.org/officeDocument/2006/relationships/image" Target="../media/image1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2.png"/><Relationship Id="rId11" Type="http://schemas.openxmlformats.org/officeDocument/2006/relationships/image" Target="../media/image116.png"/><Relationship Id="rId24" Type="http://schemas.openxmlformats.org/officeDocument/2006/relationships/image" Target="../media/image126.png"/><Relationship Id="rId32" Type="http://schemas.openxmlformats.org/officeDocument/2006/relationships/image" Target="../media/image132.png"/><Relationship Id="rId37" Type="http://schemas.openxmlformats.org/officeDocument/2006/relationships/image" Target="../media/image136.png"/><Relationship Id="rId40" Type="http://schemas.openxmlformats.org/officeDocument/2006/relationships/image" Target="../media/image138.png"/><Relationship Id="rId45" Type="http://schemas.openxmlformats.org/officeDocument/2006/relationships/image" Target="../media/image142.png"/><Relationship Id="rId53" Type="http://schemas.openxmlformats.org/officeDocument/2006/relationships/image" Target="../media/image148.png"/><Relationship Id="rId58" Type="http://schemas.openxmlformats.org/officeDocument/2006/relationships/image" Target="../media/image165.png"/><Relationship Id="rId5" Type="http://schemas.openxmlformats.org/officeDocument/2006/relationships/image" Target="../media/image112.png"/><Relationship Id="rId15" Type="http://schemas.openxmlformats.org/officeDocument/2006/relationships/image" Target="../media/image119.png"/><Relationship Id="rId23" Type="http://schemas.openxmlformats.org/officeDocument/2006/relationships/image" Target="../media/image125.png"/><Relationship Id="rId28" Type="http://schemas.openxmlformats.org/officeDocument/2006/relationships/image" Target="../media/image129.png"/><Relationship Id="rId36" Type="http://schemas.openxmlformats.org/officeDocument/2006/relationships/image" Target="../media/image135.png"/><Relationship Id="rId49" Type="http://schemas.openxmlformats.org/officeDocument/2006/relationships/image" Target="../media/image145.png"/><Relationship Id="rId57" Type="http://schemas.openxmlformats.org/officeDocument/2006/relationships/image" Target="../media/image151.png"/><Relationship Id="rId10" Type="http://schemas.openxmlformats.org/officeDocument/2006/relationships/image" Target="../media/image153.png"/><Relationship Id="rId19" Type="http://schemas.openxmlformats.org/officeDocument/2006/relationships/image" Target="../media/image122.png"/><Relationship Id="rId31" Type="http://schemas.openxmlformats.org/officeDocument/2006/relationships/image" Target="../media/image131.png"/><Relationship Id="rId44" Type="http://schemas.openxmlformats.org/officeDocument/2006/relationships/image" Target="../media/image141.png"/><Relationship Id="rId52" Type="http://schemas.openxmlformats.org/officeDocument/2006/relationships/image" Target="../media/image147.png"/><Relationship Id="rId4" Type="http://schemas.openxmlformats.org/officeDocument/2006/relationships/image" Target="../media/image111.png"/><Relationship Id="rId9" Type="http://schemas.openxmlformats.org/officeDocument/2006/relationships/image" Target="../media/image115.png"/><Relationship Id="rId14" Type="http://schemas.openxmlformats.org/officeDocument/2006/relationships/image" Target="../media/image154.png"/><Relationship Id="rId22" Type="http://schemas.openxmlformats.org/officeDocument/2006/relationships/image" Target="../media/image156.png"/><Relationship Id="rId27" Type="http://schemas.openxmlformats.org/officeDocument/2006/relationships/image" Target="../media/image128.png"/><Relationship Id="rId30" Type="http://schemas.openxmlformats.org/officeDocument/2006/relationships/image" Target="../media/image158.png"/><Relationship Id="rId35" Type="http://schemas.openxmlformats.org/officeDocument/2006/relationships/image" Target="../media/image134.png"/><Relationship Id="rId43" Type="http://schemas.openxmlformats.org/officeDocument/2006/relationships/image" Target="../media/image140.png"/><Relationship Id="rId48" Type="http://schemas.openxmlformats.org/officeDocument/2006/relationships/image" Target="../media/image144.png"/><Relationship Id="rId56" Type="http://schemas.openxmlformats.org/officeDocument/2006/relationships/image" Target="../media/image150.png"/><Relationship Id="rId8" Type="http://schemas.openxmlformats.org/officeDocument/2006/relationships/image" Target="../media/image114.png"/><Relationship Id="rId51" Type="http://schemas.openxmlformats.org/officeDocument/2006/relationships/image" Target="../media/image146.png"/><Relationship Id="rId3" Type="http://schemas.openxmlformats.org/officeDocument/2006/relationships/image" Target="../media/image1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Finding Inputs and Outputs with Function Machines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902880" y="3676810"/>
            <a:ext cx="3089145" cy="596940"/>
            <a:chOff x="627584" y="1026952"/>
            <a:chExt cx="3346573" cy="646685"/>
          </a:xfrm>
        </p:grpSpPr>
        <p:sp>
          <p:nvSpPr>
            <p:cNvPr id="24" name="Chevron 23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85000"/>
                <a:alpha val="93000"/>
              </a:schemeClr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85000"/>
                <a:alpha val="93000"/>
              </a:schemeClr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85612" y="1237986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+1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48723" y="1228044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x2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>
                  <a:solidFill>
                    <a:schemeClr val="bg1"/>
                  </a:solidFill>
                </a:rPr>
                <a:t>INPUT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>
                  <a:solidFill>
                    <a:schemeClr val="bg1"/>
                  </a:solidFill>
                </a:rPr>
                <a:t>OUTPUT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985700" y="3868737"/>
                <a:ext cx="418704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2215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5700" y="3868737"/>
                <a:ext cx="418704" cy="4331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2884332" y="4365924"/>
            <a:ext cx="3089145" cy="596940"/>
            <a:chOff x="627584" y="1026952"/>
            <a:chExt cx="3346573" cy="646685"/>
          </a:xfrm>
        </p:grpSpPr>
        <p:sp>
          <p:nvSpPr>
            <p:cNvPr id="33" name="Chevron 32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85000"/>
                <a:alpha val="93000"/>
              </a:schemeClr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34" name="Chevron 33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85000"/>
                <a:alpha val="93000"/>
              </a:schemeClr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85612" y="1237986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+1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448723" y="1228044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x2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>
                  <a:solidFill>
                    <a:schemeClr val="bg1"/>
                  </a:solidFill>
                </a:rPr>
                <a:t>INPUT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>
                  <a:solidFill>
                    <a:schemeClr val="bg1"/>
                  </a:solidFill>
                </a:rPr>
                <a:t>OUTPUT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37826" y="4560725"/>
                <a:ext cx="418704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2215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826" y="4560725"/>
                <a:ext cx="418704" cy="4331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2895787" y="5046671"/>
            <a:ext cx="3089145" cy="596940"/>
            <a:chOff x="627584" y="1026952"/>
            <a:chExt cx="3346573" cy="646685"/>
          </a:xfrm>
        </p:grpSpPr>
        <p:sp>
          <p:nvSpPr>
            <p:cNvPr id="41" name="Chevron 40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85000"/>
                <a:alpha val="93000"/>
              </a:schemeClr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42" name="Chevron 41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85000"/>
                <a:alpha val="93000"/>
              </a:schemeClr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85612" y="1237986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+1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48723" y="1228044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x2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>
                  <a:solidFill>
                    <a:schemeClr val="bg1"/>
                  </a:solidFill>
                </a:rPr>
                <a:t>INPUT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>
                  <a:solidFill>
                    <a:schemeClr val="bg1"/>
                  </a:solidFill>
                </a:rPr>
                <a:t>OUTPUT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978607" y="5238598"/>
                <a:ext cx="418704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en-GB" sz="2215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607" y="5238598"/>
                <a:ext cx="418704" cy="433196"/>
              </a:xfrm>
              <a:prstGeom prst="rect">
                <a:avLst/>
              </a:prstGeom>
              <a:blipFill>
                <a:blip r:embed="rId10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2877239" y="5735785"/>
            <a:ext cx="3089145" cy="596940"/>
            <a:chOff x="627584" y="1026952"/>
            <a:chExt cx="3346573" cy="646685"/>
          </a:xfrm>
        </p:grpSpPr>
        <p:sp>
          <p:nvSpPr>
            <p:cNvPr id="49" name="Chevron 48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85000"/>
                <a:alpha val="93000"/>
              </a:schemeClr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50" name="Chevron 49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85000"/>
                <a:alpha val="93000"/>
              </a:schemeClr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585612" y="1237986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+1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448723" y="1228044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x2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>
                  <a:solidFill>
                    <a:schemeClr val="bg1"/>
                  </a:solidFill>
                </a:rPr>
                <a:t>INPUT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>
                  <a:solidFill>
                    <a:schemeClr val="bg1"/>
                  </a:solidFill>
                </a:rPr>
                <a:t>OUTPUT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330733" y="5930586"/>
                <a:ext cx="418704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en-GB" sz="2215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733" y="5930586"/>
                <a:ext cx="418704" cy="433196"/>
              </a:xfrm>
              <a:prstGeom prst="rect">
                <a:avLst/>
              </a:prstGeom>
              <a:blipFill>
                <a:blip r:embed="rId11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7697" y="314507"/>
            <a:ext cx="1631311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>
              <a:defRPr/>
            </a:pPr>
            <a:r>
              <a:rPr lang="en-GB" sz="1662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4879" y="316662"/>
            <a:ext cx="1631311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>
              <a:defRPr/>
            </a:pPr>
            <a:r>
              <a:rPr lang="en-GB" sz="1662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411402" y="263769"/>
            <a:ext cx="0" cy="633046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51693" y="710475"/>
            <a:ext cx="84406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56080" y="739486"/>
            <a:ext cx="324800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2" dirty="0"/>
              <a:t>Find the output when the input is 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8246" y="3195728"/>
            <a:ext cx="324800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2" dirty="0"/>
              <a:t>Find the input when the output is 7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579309" y="1108935"/>
            <a:ext cx="3089145" cy="596940"/>
            <a:chOff x="627584" y="1026952"/>
            <a:chExt cx="3346573" cy="646685"/>
          </a:xfrm>
        </p:grpSpPr>
        <p:sp>
          <p:nvSpPr>
            <p:cNvPr id="16" name="Chevron 15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17" name="Chevron 16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85612" y="1237986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+1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48723" y="1228044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x2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INPUT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OUTPUT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62129" y="1300862"/>
                <a:ext cx="418704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2215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129" y="1300862"/>
                <a:ext cx="418704" cy="4331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947228" y="2067961"/>
                <a:ext cx="1465786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228" y="2067961"/>
                <a:ext cx="1465786" cy="4331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07845" y="2496215"/>
                <a:ext cx="1951881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845" y="2496215"/>
                <a:ext cx="1951881" cy="4331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2954416" y="1300746"/>
                <a:ext cx="588623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416" y="1300746"/>
                <a:ext cx="588623" cy="4331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2203207" y="3736990"/>
            <a:ext cx="426720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2" b="1" dirty="0">
                <a:solidFill>
                  <a:schemeClr val="bg1"/>
                </a:solidFill>
                <a:latin typeface="Trebuchet MS" panose="020B0603020202020204" pitchFamily="34" charset="0"/>
              </a:rPr>
              <a:t>x2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3160187" y="3870603"/>
                <a:ext cx="418704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2215" b="1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0187" y="3870603"/>
                <a:ext cx="418704" cy="4331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1454458" y="4665870"/>
                <a:ext cx="1233030" cy="728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458" y="4665870"/>
                <a:ext cx="1233030" cy="728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1096934" y="5534338"/>
                <a:ext cx="2339871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934" y="5534338"/>
                <a:ext cx="2339871" cy="4331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647798" y="3919917"/>
                <a:ext cx="693651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98" y="3919917"/>
                <a:ext cx="693651" cy="4331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8" name="Group 127"/>
          <p:cNvGrpSpPr/>
          <p:nvPr/>
        </p:nvGrpSpPr>
        <p:grpSpPr>
          <a:xfrm>
            <a:off x="694450" y="3699816"/>
            <a:ext cx="3089145" cy="596940"/>
            <a:chOff x="627584" y="1026952"/>
            <a:chExt cx="3346573" cy="646685"/>
          </a:xfrm>
        </p:grpSpPr>
        <p:sp>
          <p:nvSpPr>
            <p:cNvPr id="129" name="Chevron 128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130" name="Chevron 129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585612" y="1237986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+1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448723" y="1228044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x2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INPUT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OUTPUT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5015540" y="816260"/>
            <a:ext cx="3248005" cy="1023907"/>
            <a:chOff x="5433502" y="598531"/>
            <a:chExt cx="3518673" cy="1109233"/>
          </a:xfrm>
        </p:grpSpPr>
        <p:sp>
          <p:nvSpPr>
            <p:cNvPr id="143" name="TextBox 142"/>
            <p:cNvSpPr txBox="1"/>
            <p:nvPr/>
          </p:nvSpPr>
          <p:spPr>
            <a:xfrm>
              <a:off x="5433502" y="598531"/>
              <a:ext cx="3518673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dirty="0"/>
                <a:t>Find the output when the input is 7</a:t>
              </a:r>
            </a:p>
          </p:txBody>
        </p:sp>
        <p:sp>
          <p:nvSpPr>
            <p:cNvPr id="145" name="Chevron 144"/>
            <p:cNvSpPr/>
            <p:nvPr/>
          </p:nvSpPr>
          <p:spPr>
            <a:xfrm>
              <a:off x="7183751" y="1214968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146" name="Chevron 145"/>
            <p:cNvSpPr/>
            <p:nvPr/>
          </p:nvSpPr>
          <p:spPr>
            <a:xfrm>
              <a:off x="6249375" y="1214968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425889" y="1272113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+1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470288" y="1262171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x2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528234" y="1030880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INPUT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8047844" y="1045060"/>
              <a:ext cx="826964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OUTPUT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5081962" y="3233593"/>
            <a:ext cx="3248005" cy="1023907"/>
            <a:chOff x="5433502" y="598531"/>
            <a:chExt cx="3518673" cy="1109233"/>
          </a:xfrm>
        </p:grpSpPr>
        <p:sp>
          <p:nvSpPr>
            <p:cNvPr id="153" name="TextBox 152"/>
            <p:cNvSpPr txBox="1"/>
            <p:nvPr/>
          </p:nvSpPr>
          <p:spPr>
            <a:xfrm>
              <a:off x="5433502" y="598531"/>
              <a:ext cx="3518673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dirty="0"/>
                <a:t>Find the input when the output is 7</a:t>
              </a:r>
            </a:p>
          </p:txBody>
        </p:sp>
        <p:sp>
          <p:nvSpPr>
            <p:cNvPr id="154" name="Chevron 153"/>
            <p:cNvSpPr/>
            <p:nvPr/>
          </p:nvSpPr>
          <p:spPr>
            <a:xfrm>
              <a:off x="7183751" y="1214968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155" name="Chevron 154"/>
            <p:cNvSpPr/>
            <p:nvPr/>
          </p:nvSpPr>
          <p:spPr>
            <a:xfrm>
              <a:off x="6249375" y="1214968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425889" y="1272113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+1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6470288" y="1262171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x2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528234" y="1030880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INPUT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8047844" y="1045060"/>
              <a:ext cx="826964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OUTPUT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/>
              <p:cNvSpPr txBox="1"/>
              <p:nvPr/>
            </p:nvSpPr>
            <p:spPr>
              <a:xfrm>
                <a:off x="5227712" y="1431581"/>
                <a:ext cx="418704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2215" b="1" dirty="0"/>
              </a:p>
            </p:txBody>
          </p:sp>
        </mc:Choice>
        <mc:Fallback xmlns="">
          <p:sp>
            <p:nvSpPr>
              <p:cNvPr id="160" name="TextBox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712" y="1431581"/>
                <a:ext cx="418704" cy="43319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5888262" y="1995561"/>
                <a:ext cx="1627690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262" y="1995561"/>
                <a:ext cx="1627690" cy="4331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5429839" y="2382708"/>
                <a:ext cx="2129814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839" y="2382708"/>
                <a:ext cx="2129814" cy="4331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7495202" y="1422404"/>
                <a:ext cx="588623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5202" y="1422404"/>
                <a:ext cx="588623" cy="43319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7628329" y="3846183"/>
                <a:ext cx="418704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2215" b="1" dirty="0"/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8329" y="3846183"/>
                <a:ext cx="418704" cy="43319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TextBox 164"/>
              <p:cNvSpPr txBox="1"/>
              <p:nvPr/>
            </p:nvSpPr>
            <p:spPr>
              <a:xfrm>
                <a:off x="6007262" y="4600350"/>
                <a:ext cx="1465786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5" name="TextBox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262" y="4600350"/>
                <a:ext cx="1465786" cy="43319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/>
              <p:cNvSpPr txBox="1"/>
              <p:nvPr/>
            </p:nvSpPr>
            <p:spPr>
              <a:xfrm>
                <a:off x="5631965" y="5070259"/>
                <a:ext cx="1344792" cy="730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965" y="5070259"/>
                <a:ext cx="1344792" cy="73045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/>
              <p:cNvSpPr txBox="1"/>
              <p:nvPr/>
            </p:nvSpPr>
            <p:spPr>
              <a:xfrm>
                <a:off x="5234138" y="3870603"/>
                <a:ext cx="418704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138" y="3870603"/>
                <a:ext cx="418704" cy="43319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2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5" grpId="0"/>
      <p:bldP spid="96" grpId="0"/>
      <p:bldP spid="97" grpId="0"/>
      <p:bldP spid="104" grpId="0"/>
      <p:bldP spid="105" grpId="0"/>
      <p:bldP spid="106" grpId="0"/>
      <p:bldP spid="107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7697" y="314507"/>
            <a:ext cx="1631311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>
              <a:defRPr/>
            </a:pPr>
            <a:r>
              <a:rPr lang="en-GB" sz="1662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4879" y="316662"/>
            <a:ext cx="1631311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>
              <a:defRPr/>
            </a:pPr>
            <a:r>
              <a:rPr lang="en-GB" sz="1662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411402" y="263769"/>
            <a:ext cx="0" cy="633046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51693" y="710475"/>
            <a:ext cx="84406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23262" y="1005159"/>
                <a:ext cx="3262496" cy="348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62" dirty="0"/>
                  <a:t>Find the output when the input is </a:t>
                </a:r>
                <a14:m>
                  <m:oMath xmlns:m="http://schemas.openxmlformats.org/officeDocument/2006/math">
                    <m:r>
                      <a:rPr lang="en-GB" sz="1662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662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62" y="1005159"/>
                <a:ext cx="3262496" cy="348109"/>
              </a:xfrm>
              <a:prstGeom prst="rect">
                <a:avLst/>
              </a:prstGeom>
              <a:blipFill>
                <a:blip r:embed="rId3"/>
                <a:stretch>
                  <a:fillRect l="-1308" t="-7018" b="-24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804203" y="1616043"/>
                <a:ext cx="390828" cy="433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en-GB" sz="2215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03" y="1616043"/>
                <a:ext cx="390828" cy="433196"/>
              </a:xfrm>
              <a:prstGeom prst="rect">
                <a:avLst/>
              </a:prstGeom>
              <a:blipFill>
                <a:blip r:embed="rId4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63897" y="3500252"/>
                <a:ext cx="3262496" cy="348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62" dirty="0"/>
                  <a:t>Find the input when the output is </a:t>
                </a:r>
                <a14:m>
                  <m:oMath xmlns:m="http://schemas.openxmlformats.org/officeDocument/2006/math">
                    <m:r>
                      <a:rPr lang="en-GB" sz="1662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662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97" y="3500252"/>
                <a:ext cx="3262496" cy="348109"/>
              </a:xfrm>
              <a:prstGeom prst="rect">
                <a:avLst/>
              </a:prstGeom>
              <a:blipFill>
                <a:blip r:embed="rId5"/>
                <a:stretch>
                  <a:fillRect l="-1121" t="-5263" b="-24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9" name="Group 118"/>
          <p:cNvGrpSpPr/>
          <p:nvPr/>
        </p:nvGrpSpPr>
        <p:grpSpPr>
          <a:xfrm>
            <a:off x="515528" y="3911568"/>
            <a:ext cx="3089145" cy="596940"/>
            <a:chOff x="627584" y="1026952"/>
            <a:chExt cx="3346573" cy="646685"/>
          </a:xfrm>
        </p:grpSpPr>
        <p:sp>
          <p:nvSpPr>
            <p:cNvPr id="120" name="Chevron 119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121" name="Chevron 120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585612" y="1237986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+1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448723" y="1228044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x2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INPUT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OUTPUT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95727" y="1463858"/>
            <a:ext cx="3089145" cy="596940"/>
            <a:chOff x="627584" y="1026952"/>
            <a:chExt cx="3346573" cy="646685"/>
          </a:xfrm>
        </p:grpSpPr>
        <p:sp>
          <p:nvSpPr>
            <p:cNvPr id="136" name="Chevron 135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137" name="Chevron 136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585612" y="1237986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+1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448723" y="1228044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x2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INPUT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OUTPUT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989447" y="4063753"/>
                <a:ext cx="390828" cy="433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en-GB" sz="2215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447" y="4063753"/>
                <a:ext cx="390828" cy="433196"/>
              </a:xfrm>
              <a:prstGeom prst="rect">
                <a:avLst/>
              </a:prstGeom>
              <a:blipFill>
                <a:blip r:embed="rId6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637412" y="2150648"/>
                <a:ext cx="928010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215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12" y="2150648"/>
                <a:ext cx="928010" cy="433196"/>
              </a:xfrm>
              <a:prstGeom prst="rect">
                <a:avLst/>
              </a:prstGeom>
              <a:blipFill>
                <a:blip r:embed="rId7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330747" y="2531542"/>
                <a:ext cx="1659365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747" y="2531542"/>
                <a:ext cx="1659365" cy="433196"/>
              </a:xfrm>
              <a:prstGeom prst="rect">
                <a:avLst/>
              </a:prstGeom>
              <a:blipFill>
                <a:blip r:embed="rId8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989447" y="1669843"/>
                <a:ext cx="1097929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447" y="1669843"/>
                <a:ext cx="1097929" cy="433196"/>
              </a:xfrm>
              <a:prstGeom prst="rect">
                <a:avLst/>
              </a:prstGeom>
              <a:blipFill>
                <a:blip r:embed="rId9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330747" y="2885295"/>
                <a:ext cx="1540743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747" y="2885295"/>
                <a:ext cx="1540743" cy="433196"/>
              </a:xfrm>
              <a:prstGeom prst="rect">
                <a:avLst/>
              </a:prstGeom>
              <a:blipFill>
                <a:blip r:embed="rId10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737439" y="4694795"/>
                <a:ext cx="420307" cy="678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439" y="4694795"/>
                <a:ext cx="420307" cy="6787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356548" y="5465619"/>
                <a:ext cx="1252202" cy="678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548" y="5465619"/>
                <a:ext cx="1252202" cy="67871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97627" y="4097192"/>
                <a:ext cx="928010" cy="678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27" y="4097192"/>
                <a:ext cx="928010" cy="67871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/>
          <p:cNvGrpSpPr/>
          <p:nvPr/>
        </p:nvGrpSpPr>
        <p:grpSpPr>
          <a:xfrm>
            <a:off x="5005563" y="975674"/>
            <a:ext cx="3261855" cy="1023907"/>
            <a:chOff x="5433502" y="598531"/>
            <a:chExt cx="3533677" cy="11092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5433502" y="598531"/>
                  <a:ext cx="3533677" cy="377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62" dirty="0"/>
                    <a:t>Find the output when the input is </a:t>
                  </a:r>
                  <a14:m>
                    <m:oMath xmlns:m="http://schemas.openxmlformats.org/officeDocument/2006/math">
                      <m:r>
                        <a:rPr lang="en-GB" sz="1662" i="1" dirty="0">
                          <a:latin typeface="Cambria Math" panose="02040503050406030204" pitchFamily="18" charset="0"/>
                        </a:rPr>
                        <m:t>𝑝</m:t>
                      </m:r>
                    </m:oMath>
                  </a14:m>
                  <a:endParaRPr lang="en-GB" sz="1662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3502" y="598531"/>
                  <a:ext cx="3533677" cy="377118"/>
                </a:xfrm>
                <a:prstGeom prst="rect">
                  <a:avLst/>
                </a:prstGeom>
                <a:blipFill>
                  <a:blip r:embed="rId14"/>
                  <a:stretch>
                    <a:fillRect l="-1121" t="-5263" b="-2456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" name="Chevron 60"/>
            <p:cNvSpPr/>
            <p:nvPr/>
          </p:nvSpPr>
          <p:spPr>
            <a:xfrm>
              <a:off x="7183751" y="1214968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249375" y="1214968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425889" y="1272113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+1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470288" y="1262171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x2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528234" y="1030880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INPUT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047844" y="1045060"/>
              <a:ext cx="826964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OUTPUT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071984" y="3393006"/>
            <a:ext cx="3261855" cy="1023907"/>
            <a:chOff x="5433502" y="598531"/>
            <a:chExt cx="3533677" cy="11092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5433502" y="598531"/>
                  <a:ext cx="3533677" cy="377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62" dirty="0"/>
                    <a:t>Find the input when the output is </a:t>
                  </a:r>
                  <a14:m>
                    <m:oMath xmlns:m="http://schemas.openxmlformats.org/officeDocument/2006/math">
                      <m:r>
                        <a:rPr lang="en-GB" sz="1662" i="1" dirty="0">
                          <a:latin typeface="Cambria Math" panose="02040503050406030204" pitchFamily="18" charset="0"/>
                        </a:rPr>
                        <m:t>𝑝</m:t>
                      </m:r>
                    </m:oMath>
                  </a14:m>
                  <a:endParaRPr lang="en-GB" sz="1662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3502" y="598531"/>
                  <a:ext cx="3533677" cy="377118"/>
                </a:xfrm>
                <a:prstGeom prst="rect">
                  <a:avLst/>
                </a:prstGeom>
                <a:blipFill>
                  <a:blip r:embed="rId15"/>
                  <a:stretch>
                    <a:fillRect l="-1121" t="-7018" b="-2456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Chevron 69"/>
            <p:cNvSpPr/>
            <p:nvPr/>
          </p:nvSpPr>
          <p:spPr>
            <a:xfrm>
              <a:off x="7183751" y="1214968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71" name="Chevron 70"/>
            <p:cNvSpPr/>
            <p:nvPr/>
          </p:nvSpPr>
          <p:spPr>
            <a:xfrm>
              <a:off x="6249375" y="1214968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425889" y="1272113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+1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470288" y="1262171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x2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28234" y="1030880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INPUT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047844" y="1045060"/>
              <a:ext cx="826964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OUTPUT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191895" y="1568479"/>
                <a:ext cx="390828" cy="433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n-GB" sz="2215" b="1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1895" y="1568479"/>
                <a:ext cx="390828" cy="433196"/>
              </a:xfrm>
              <a:prstGeom prst="rect">
                <a:avLst/>
              </a:prstGeom>
              <a:blipFill>
                <a:blip r:embed="rId16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786803" y="2148910"/>
                <a:ext cx="1640514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803" y="2148910"/>
                <a:ext cx="1640514" cy="433196"/>
              </a:xfrm>
              <a:prstGeom prst="rect">
                <a:avLst/>
              </a:prstGeom>
              <a:blipFill>
                <a:blip r:embed="rId17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414005" y="2543229"/>
                <a:ext cx="1426929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4005" y="2543229"/>
                <a:ext cx="1426929" cy="433196"/>
              </a:xfrm>
              <a:prstGeom prst="rect">
                <a:avLst/>
              </a:prstGeom>
              <a:blipFill>
                <a:blip r:embed="rId18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442203" y="1597441"/>
                <a:ext cx="1102738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2203" y="1597441"/>
                <a:ext cx="1102738" cy="433196"/>
              </a:xfrm>
              <a:prstGeom prst="rect">
                <a:avLst/>
              </a:prstGeom>
              <a:blipFill>
                <a:blip r:embed="rId19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598637" y="3972158"/>
                <a:ext cx="390828" cy="433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n-GB" sz="2215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637" y="3972158"/>
                <a:ext cx="390828" cy="433196"/>
              </a:xfrm>
              <a:prstGeom prst="rect">
                <a:avLst/>
              </a:prstGeom>
              <a:blipFill>
                <a:blip r:embed="rId20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6081415" y="4629118"/>
                <a:ext cx="932819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415" y="4629118"/>
                <a:ext cx="932819" cy="433196"/>
              </a:xfrm>
              <a:prstGeom prst="rect">
                <a:avLst/>
              </a:prstGeom>
              <a:blipFill>
                <a:blip r:embed="rId21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5703509" y="5138557"/>
                <a:ext cx="1257011" cy="730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509" y="5138557"/>
                <a:ext cx="1257011" cy="73045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843722" y="4015185"/>
                <a:ext cx="932819" cy="730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215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722" y="4015185"/>
                <a:ext cx="932819" cy="73045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8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49" grpId="0"/>
      <p:bldP spid="50" grpId="0"/>
      <p:bldP spid="51" grpId="0"/>
      <p:bldP spid="52" grpId="0"/>
      <p:bldP spid="53" grpId="0"/>
      <p:bldP spid="55" grpId="0"/>
      <p:bldP spid="56" grpId="0"/>
      <p:bldP spid="57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951" y="183060"/>
            <a:ext cx="6329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In each function machine, find the missing input or output as appropriate.</a:t>
            </a:r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9070" y="869373"/>
                <a:ext cx="4233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70" y="869373"/>
                <a:ext cx="42339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501555" y="704506"/>
            <a:ext cx="3332653" cy="646685"/>
            <a:chOff x="627584" y="1026952"/>
            <a:chExt cx="3332653" cy="646685"/>
          </a:xfrm>
        </p:grpSpPr>
        <p:sp>
          <p:nvSpPr>
            <p:cNvPr id="17" name="Chevron 16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132260" y="1625342"/>
                <a:ext cx="4227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260" y="1625342"/>
                <a:ext cx="422714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501555" y="1412610"/>
            <a:ext cx="3332653" cy="646685"/>
            <a:chOff x="627584" y="1026952"/>
            <a:chExt cx="3332653" cy="646685"/>
          </a:xfrm>
        </p:grpSpPr>
        <p:sp>
          <p:nvSpPr>
            <p:cNvPr id="28" name="Chevron 27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29" name="Chevron 28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118223" y="2332474"/>
                <a:ext cx="4227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223" y="2332474"/>
                <a:ext cx="422714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509527" y="2103102"/>
            <a:ext cx="3332653" cy="646685"/>
            <a:chOff x="627584" y="1026952"/>
            <a:chExt cx="3332653" cy="646685"/>
          </a:xfrm>
        </p:grpSpPr>
        <p:sp>
          <p:nvSpPr>
            <p:cNvPr id="37" name="Chevron 36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TextBox 40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59746" y="2787133"/>
            <a:ext cx="3332653" cy="646685"/>
            <a:chOff x="627584" y="1026952"/>
            <a:chExt cx="3332653" cy="646685"/>
          </a:xfrm>
        </p:grpSpPr>
        <p:sp>
          <p:nvSpPr>
            <p:cNvPr id="46" name="Chevron 45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47" name="Chevron 46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" name="TextBox 49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40962" y="3001685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62" y="3001685"/>
                <a:ext cx="446073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/>
          <p:cNvGrpSpPr/>
          <p:nvPr/>
        </p:nvGrpSpPr>
        <p:grpSpPr>
          <a:xfrm>
            <a:off x="570649" y="3486803"/>
            <a:ext cx="3332653" cy="646685"/>
            <a:chOff x="627584" y="1026952"/>
            <a:chExt cx="3332653" cy="646685"/>
          </a:xfrm>
        </p:grpSpPr>
        <p:sp>
          <p:nvSpPr>
            <p:cNvPr id="55" name="Chevron 54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56" name="Chevron 55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TextBox 58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51865" y="3701355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65" y="3701355"/>
                <a:ext cx="446073" cy="461665"/>
              </a:xfrm>
              <a:prstGeom prst="rect">
                <a:avLst/>
              </a:prstGeom>
              <a:blipFill>
                <a:blip r:embed="rId18"/>
                <a:stretch>
                  <a:fillRect l="-4110" r="-26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/>
          <p:cNvGrpSpPr/>
          <p:nvPr/>
        </p:nvGrpSpPr>
        <p:grpSpPr>
          <a:xfrm>
            <a:off x="599410" y="4175684"/>
            <a:ext cx="3332653" cy="646685"/>
            <a:chOff x="627584" y="1026952"/>
            <a:chExt cx="3332653" cy="646685"/>
          </a:xfrm>
        </p:grpSpPr>
        <p:sp>
          <p:nvSpPr>
            <p:cNvPr id="64" name="Chevron 63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TextBox 67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80626" y="4390236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626" y="4390236"/>
                <a:ext cx="446073" cy="461665"/>
              </a:xfrm>
              <a:prstGeom prst="rect">
                <a:avLst/>
              </a:prstGeom>
              <a:blipFill>
                <a:blip r:embed="rId21"/>
                <a:stretch>
                  <a:fillRect l="-4110" r="-26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/>
          <p:cNvGrpSpPr/>
          <p:nvPr/>
        </p:nvGrpSpPr>
        <p:grpSpPr>
          <a:xfrm>
            <a:off x="599410" y="4820685"/>
            <a:ext cx="3332653" cy="646685"/>
            <a:chOff x="627584" y="1026952"/>
            <a:chExt cx="3332653" cy="646685"/>
          </a:xfrm>
        </p:grpSpPr>
        <p:sp>
          <p:nvSpPr>
            <p:cNvPr id="73" name="Chevron 72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74" name="Chevron 73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" name="TextBox 76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80626" y="5035237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626" y="5035237"/>
                <a:ext cx="446073" cy="461665"/>
              </a:xfrm>
              <a:prstGeom prst="rect">
                <a:avLst/>
              </a:prstGeom>
              <a:blipFill>
                <a:blip r:embed="rId24"/>
                <a:stretch>
                  <a:fillRect l="-4110" r="-26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H="1">
            <a:off x="4528086" y="734970"/>
            <a:ext cx="0" cy="54543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239939" y="5692975"/>
                <a:ext cx="4227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939" y="5692975"/>
                <a:ext cx="422714" cy="461665"/>
              </a:xfrm>
              <a:prstGeom prst="rect">
                <a:avLst/>
              </a:prstGeom>
              <a:blipFill>
                <a:blip r:embed="rId25"/>
                <a:stretch>
                  <a:fillRect l="-2857" r="-3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1" name="Group 80"/>
          <p:cNvGrpSpPr/>
          <p:nvPr/>
        </p:nvGrpSpPr>
        <p:grpSpPr>
          <a:xfrm>
            <a:off x="609234" y="5480243"/>
            <a:ext cx="3332653" cy="646685"/>
            <a:chOff x="627584" y="1026952"/>
            <a:chExt cx="3332653" cy="646685"/>
          </a:xfrm>
        </p:grpSpPr>
        <p:sp>
          <p:nvSpPr>
            <p:cNvPr id="82" name="Chevron 81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83" name="Chevron 82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TextBox 85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434715" y="950945"/>
                <a:ext cx="4227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715" y="950945"/>
                <a:ext cx="422714" cy="461665"/>
              </a:xfrm>
              <a:prstGeom prst="rect">
                <a:avLst/>
              </a:prstGeom>
              <a:blipFill>
                <a:blip r:embed="rId28"/>
                <a:stretch>
                  <a:fillRect l="-4348" r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0" name="Group 89"/>
          <p:cNvGrpSpPr/>
          <p:nvPr/>
        </p:nvGrpSpPr>
        <p:grpSpPr>
          <a:xfrm>
            <a:off x="4804010" y="738213"/>
            <a:ext cx="3332653" cy="646685"/>
            <a:chOff x="627584" y="1026952"/>
            <a:chExt cx="3332653" cy="646685"/>
          </a:xfrm>
        </p:grpSpPr>
        <p:sp>
          <p:nvSpPr>
            <p:cNvPr id="91" name="Chevron 90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92" name="Chevron 91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93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5" name="TextBox 94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7448737" y="1620517"/>
                <a:ext cx="4227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737" y="1620517"/>
                <a:ext cx="422714" cy="461665"/>
              </a:xfrm>
              <a:prstGeom prst="rect">
                <a:avLst/>
              </a:prstGeom>
              <a:blipFill>
                <a:blip r:embed="rId31"/>
                <a:stretch>
                  <a:fillRect l="-4348" r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oup 98"/>
          <p:cNvGrpSpPr/>
          <p:nvPr/>
        </p:nvGrpSpPr>
        <p:grpSpPr>
          <a:xfrm>
            <a:off x="4818032" y="1407785"/>
            <a:ext cx="3332653" cy="646685"/>
            <a:chOff x="627584" y="1026952"/>
            <a:chExt cx="3332653" cy="646685"/>
          </a:xfrm>
        </p:grpSpPr>
        <p:sp>
          <p:nvSpPr>
            <p:cNvPr id="100" name="Chevron 99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02" name="TextBox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Box 102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03" name="TextBox 1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4" name="TextBox 103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7485418" y="2271069"/>
                <a:ext cx="3674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5418" y="2271069"/>
                <a:ext cx="367437" cy="461665"/>
              </a:xfrm>
              <a:prstGeom prst="rect">
                <a:avLst/>
              </a:prstGeom>
              <a:blipFill>
                <a:blip r:embed="rId34"/>
                <a:stretch>
                  <a:fillRect l="-6667" r="-5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8" name="Group 107"/>
          <p:cNvGrpSpPr/>
          <p:nvPr/>
        </p:nvGrpSpPr>
        <p:grpSpPr>
          <a:xfrm>
            <a:off x="4854713" y="2058337"/>
            <a:ext cx="3332653" cy="646685"/>
            <a:chOff x="627584" y="1026952"/>
            <a:chExt cx="3332653" cy="646685"/>
          </a:xfrm>
        </p:grpSpPr>
        <p:sp>
          <p:nvSpPr>
            <p:cNvPr id="109" name="Chevron 108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10" name="Chevron 109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11" name="TextBox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Box 111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12" name="TextBox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3" name="TextBox 112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843583" y="2736063"/>
            <a:ext cx="3332653" cy="646685"/>
            <a:chOff x="627584" y="1026952"/>
            <a:chExt cx="3332653" cy="646685"/>
          </a:xfrm>
        </p:grpSpPr>
        <p:sp>
          <p:nvSpPr>
            <p:cNvPr id="119" name="Chevron 118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20" name="Chevron 119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TextBox 120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21" name="TextBox 1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22" name="TextBox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3" name="TextBox 122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4924799" y="2950615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799" y="2950615"/>
                <a:ext cx="446073" cy="461665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7" name="Group 126"/>
          <p:cNvGrpSpPr/>
          <p:nvPr/>
        </p:nvGrpSpPr>
        <p:grpSpPr>
          <a:xfrm>
            <a:off x="4861679" y="3394483"/>
            <a:ext cx="3332653" cy="646685"/>
            <a:chOff x="627584" y="1026952"/>
            <a:chExt cx="3332653" cy="646685"/>
          </a:xfrm>
        </p:grpSpPr>
        <p:sp>
          <p:nvSpPr>
            <p:cNvPr id="128" name="Chevron 127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29" name="Chevron 128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30" name="TextBox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2" name="TextBox 131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4942895" y="3609035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895" y="3609035"/>
                <a:ext cx="446073" cy="461665"/>
              </a:xfrm>
              <a:prstGeom prst="rect">
                <a:avLst/>
              </a:prstGeom>
              <a:blipFill>
                <a:blip r:embed="rId42"/>
                <a:stretch>
                  <a:fillRect r="-356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6" name="Group 135"/>
          <p:cNvGrpSpPr/>
          <p:nvPr/>
        </p:nvGrpSpPr>
        <p:grpSpPr>
          <a:xfrm>
            <a:off x="4861679" y="4078400"/>
            <a:ext cx="3332653" cy="646685"/>
            <a:chOff x="627584" y="1026952"/>
            <a:chExt cx="3332653" cy="646685"/>
          </a:xfrm>
        </p:grpSpPr>
        <p:sp>
          <p:nvSpPr>
            <p:cNvPr id="137" name="Chevron 136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38" name="Chevron 137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TextBox 138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39" name="TextBox 1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4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TextBox 139"/>
                <p:cNvSpPr txBox="1"/>
                <p:nvPr/>
              </p:nvSpPr>
              <p:spPr>
                <a:xfrm>
                  <a:off x="2333575" y="1228008"/>
                  <a:ext cx="6078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40" name="TextBox 1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07859" cy="369332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1" name="TextBox 140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4942895" y="4292952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895" y="4292952"/>
                <a:ext cx="446073" cy="461665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5" name="Group 144"/>
          <p:cNvGrpSpPr/>
          <p:nvPr/>
        </p:nvGrpSpPr>
        <p:grpSpPr>
          <a:xfrm>
            <a:off x="4872910" y="4716094"/>
            <a:ext cx="3332653" cy="646685"/>
            <a:chOff x="627584" y="1026952"/>
            <a:chExt cx="3332653" cy="646685"/>
          </a:xfrm>
        </p:grpSpPr>
        <p:sp>
          <p:nvSpPr>
            <p:cNvPr id="146" name="Chevron 145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47" name="Chevron 146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48" name="TextBox 1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4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TextBox 148"/>
                <p:cNvSpPr txBox="1"/>
                <p:nvPr/>
              </p:nvSpPr>
              <p:spPr>
                <a:xfrm>
                  <a:off x="2333575" y="1228008"/>
                  <a:ext cx="6078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49" name="TextBox 1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07859" cy="369332"/>
                </a:xfrm>
                <a:prstGeom prst="rect">
                  <a:avLst/>
                </a:prstGeom>
                <a:blipFill>
                  <a:blip r:embed="rId4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0" name="TextBox 149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/>
              <p:cNvSpPr txBox="1"/>
              <p:nvPr/>
            </p:nvSpPr>
            <p:spPr>
              <a:xfrm>
                <a:off x="4954126" y="4930646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126" y="4930646"/>
                <a:ext cx="446073" cy="461665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152"/>
              <p:cNvSpPr txBox="1"/>
              <p:nvPr/>
            </p:nvSpPr>
            <p:spPr>
              <a:xfrm>
                <a:off x="7299360" y="5597182"/>
                <a:ext cx="906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3" name="TextBox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360" y="5597182"/>
                <a:ext cx="906203" cy="461665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4" name="Group 153"/>
          <p:cNvGrpSpPr/>
          <p:nvPr/>
        </p:nvGrpSpPr>
        <p:grpSpPr>
          <a:xfrm>
            <a:off x="4872910" y="5400011"/>
            <a:ext cx="3332653" cy="646685"/>
            <a:chOff x="627584" y="1026952"/>
            <a:chExt cx="3332653" cy="646685"/>
          </a:xfrm>
        </p:grpSpPr>
        <p:sp>
          <p:nvSpPr>
            <p:cNvPr id="155" name="Chevron 154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56" name="Chevron 155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7" name="TextBox 156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57" name="TextBox 1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5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TextBox 157"/>
                <p:cNvSpPr txBox="1"/>
                <p:nvPr/>
              </p:nvSpPr>
              <p:spPr>
                <a:xfrm>
                  <a:off x="2333575" y="1228008"/>
                  <a:ext cx="6078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58" name="TextBox 1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07859" cy="369332"/>
                </a:xfrm>
                <a:prstGeom prst="rect">
                  <a:avLst/>
                </a:prstGeom>
                <a:blipFill>
                  <a:blip r:embed="rId5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9" name="TextBox 158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951" y="183060"/>
            <a:ext cx="6329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In each function machine, find the missing input or output as appropriate.</a:t>
            </a:r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9070" y="869373"/>
                <a:ext cx="4233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70" y="869373"/>
                <a:ext cx="42339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501555" y="704506"/>
            <a:ext cx="3332653" cy="646685"/>
            <a:chOff x="627584" y="1026952"/>
            <a:chExt cx="3332653" cy="646685"/>
          </a:xfrm>
        </p:grpSpPr>
        <p:sp>
          <p:nvSpPr>
            <p:cNvPr id="17" name="Chevron 16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17034" y="912613"/>
                <a:ext cx="437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34" y="912613"/>
                <a:ext cx="43794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132260" y="1625342"/>
                <a:ext cx="4227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260" y="1625342"/>
                <a:ext cx="422714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501555" y="1412610"/>
            <a:ext cx="3332653" cy="646685"/>
            <a:chOff x="627584" y="1026952"/>
            <a:chExt cx="3332653" cy="646685"/>
          </a:xfrm>
        </p:grpSpPr>
        <p:sp>
          <p:nvSpPr>
            <p:cNvPr id="28" name="Chevron 27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29" name="Chevron 28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65339" y="1625342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39" y="1625342"/>
                <a:ext cx="446073" cy="461665"/>
              </a:xfrm>
              <a:prstGeom prst="rect">
                <a:avLst/>
              </a:prstGeom>
              <a:blipFill>
                <a:blip r:embed="rId11"/>
                <a:stretch>
                  <a:fillRect l="-4110" r="-26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118223" y="2332474"/>
                <a:ext cx="4227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223" y="2332474"/>
                <a:ext cx="422714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509527" y="2103102"/>
            <a:ext cx="3332653" cy="646685"/>
            <a:chOff x="627584" y="1026952"/>
            <a:chExt cx="3332653" cy="646685"/>
          </a:xfrm>
        </p:grpSpPr>
        <p:sp>
          <p:nvSpPr>
            <p:cNvPr id="37" name="Chevron 36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TextBox 40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90743" y="2317654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43" y="2317654"/>
                <a:ext cx="446073" cy="461665"/>
              </a:xfrm>
              <a:prstGeom prst="rect">
                <a:avLst/>
              </a:prstGeom>
              <a:blipFill>
                <a:blip r:embed="rId15"/>
                <a:stretch>
                  <a:fillRect l="-4110" r="-26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039692" y="2995240"/>
                <a:ext cx="906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692" y="2995240"/>
                <a:ext cx="906203" cy="461665"/>
              </a:xfrm>
              <a:prstGeom prst="rect">
                <a:avLst/>
              </a:prstGeom>
              <a:blipFill>
                <a:blip r:embed="rId16"/>
                <a:stretch>
                  <a:fillRect r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/>
          <p:cNvGrpSpPr/>
          <p:nvPr/>
        </p:nvGrpSpPr>
        <p:grpSpPr>
          <a:xfrm>
            <a:off x="559746" y="2787133"/>
            <a:ext cx="3332653" cy="646685"/>
            <a:chOff x="627584" y="1026952"/>
            <a:chExt cx="3332653" cy="646685"/>
          </a:xfrm>
        </p:grpSpPr>
        <p:sp>
          <p:nvSpPr>
            <p:cNvPr id="46" name="Chevron 45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47" name="Chevron 46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" name="TextBox 49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40962" y="3001685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62" y="3001685"/>
                <a:ext cx="446073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050595" y="3694910"/>
                <a:ext cx="906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595" y="3694910"/>
                <a:ext cx="906203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/>
          <p:cNvGrpSpPr/>
          <p:nvPr/>
        </p:nvGrpSpPr>
        <p:grpSpPr>
          <a:xfrm>
            <a:off x="570649" y="3486803"/>
            <a:ext cx="3332653" cy="646685"/>
            <a:chOff x="627584" y="1026952"/>
            <a:chExt cx="3332653" cy="646685"/>
          </a:xfrm>
        </p:grpSpPr>
        <p:sp>
          <p:nvSpPr>
            <p:cNvPr id="55" name="Chevron 54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56" name="Chevron 55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TextBox 58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51865" y="3701355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65" y="3701355"/>
                <a:ext cx="446073" cy="461665"/>
              </a:xfrm>
              <a:prstGeom prst="rect">
                <a:avLst/>
              </a:prstGeom>
              <a:blipFill>
                <a:blip r:embed="rId23"/>
                <a:stretch>
                  <a:fillRect l="-4110" r="-26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079356" y="4383791"/>
                <a:ext cx="906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356" y="4383791"/>
                <a:ext cx="906203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/>
          <p:cNvGrpSpPr/>
          <p:nvPr/>
        </p:nvGrpSpPr>
        <p:grpSpPr>
          <a:xfrm>
            <a:off x="599410" y="4175684"/>
            <a:ext cx="3332653" cy="646685"/>
            <a:chOff x="627584" y="1026952"/>
            <a:chExt cx="3332653" cy="646685"/>
          </a:xfrm>
        </p:grpSpPr>
        <p:sp>
          <p:nvSpPr>
            <p:cNvPr id="64" name="Chevron 63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TextBox 67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80626" y="4390236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626" y="4390236"/>
                <a:ext cx="446073" cy="461665"/>
              </a:xfrm>
              <a:prstGeom prst="rect">
                <a:avLst/>
              </a:prstGeom>
              <a:blipFill>
                <a:blip r:embed="rId27"/>
                <a:stretch>
                  <a:fillRect l="-4110" r="-26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079356" y="5028792"/>
                <a:ext cx="906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356" y="5028792"/>
                <a:ext cx="90620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/>
          <p:cNvGrpSpPr/>
          <p:nvPr/>
        </p:nvGrpSpPr>
        <p:grpSpPr>
          <a:xfrm>
            <a:off x="599410" y="4820685"/>
            <a:ext cx="3332653" cy="646685"/>
            <a:chOff x="627584" y="1026952"/>
            <a:chExt cx="3332653" cy="646685"/>
          </a:xfrm>
        </p:grpSpPr>
        <p:sp>
          <p:nvSpPr>
            <p:cNvPr id="73" name="Chevron 72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74" name="Chevron 73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" name="TextBox 76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80626" y="5035237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626" y="5035237"/>
                <a:ext cx="446073" cy="461665"/>
              </a:xfrm>
              <a:prstGeom prst="rect">
                <a:avLst/>
              </a:prstGeom>
              <a:blipFill>
                <a:blip r:embed="rId31"/>
                <a:stretch>
                  <a:fillRect l="-4110" r="-26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H="1">
            <a:off x="4528086" y="734970"/>
            <a:ext cx="0" cy="54543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239939" y="5692975"/>
                <a:ext cx="4227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939" y="5692975"/>
                <a:ext cx="422714" cy="461665"/>
              </a:xfrm>
              <a:prstGeom prst="rect">
                <a:avLst/>
              </a:prstGeom>
              <a:blipFill>
                <a:blip r:embed="rId32"/>
                <a:stretch>
                  <a:fillRect l="-2857" r="-3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1" name="Group 80"/>
          <p:cNvGrpSpPr/>
          <p:nvPr/>
        </p:nvGrpSpPr>
        <p:grpSpPr>
          <a:xfrm>
            <a:off x="609234" y="5480243"/>
            <a:ext cx="3332653" cy="646685"/>
            <a:chOff x="627584" y="1026952"/>
            <a:chExt cx="3332653" cy="646685"/>
          </a:xfrm>
        </p:grpSpPr>
        <p:sp>
          <p:nvSpPr>
            <p:cNvPr id="82" name="Chevron 81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83" name="Chevron 82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TextBox 85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673018" y="5692975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𝟖𝟑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18" y="5692975"/>
                <a:ext cx="446073" cy="461665"/>
              </a:xfrm>
              <a:prstGeom prst="rect">
                <a:avLst/>
              </a:prstGeom>
              <a:blipFill>
                <a:blip r:embed="rId35"/>
                <a:stretch>
                  <a:fillRect l="-2703" r="-25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434715" y="950945"/>
                <a:ext cx="4227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715" y="950945"/>
                <a:ext cx="422714" cy="461665"/>
              </a:xfrm>
              <a:prstGeom prst="rect">
                <a:avLst/>
              </a:prstGeom>
              <a:blipFill>
                <a:blip r:embed="rId36"/>
                <a:stretch>
                  <a:fillRect l="-4348" r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0" name="Group 89"/>
          <p:cNvGrpSpPr/>
          <p:nvPr/>
        </p:nvGrpSpPr>
        <p:grpSpPr>
          <a:xfrm>
            <a:off x="4804010" y="738213"/>
            <a:ext cx="3332653" cy="646685"/>
            <a:chOff x="627584" y="1026952"/>
            <a:chExt cx="3332653" cy="646685"/>
          </a:xfrm>
        </p:grpSpPr>
        <p:sp>
          <p:nvSpPr>
            <p:cNvPr id="91" name="Chevron 90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92" name="Chevron 91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93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5" name="TextBox 94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867794" y="950945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𝟒𝟑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794" y="950945"/>
                <a:ext cx="446073" cy="461665"/>
              </a:xfrm>
              <a:prstGeom prst="rect">
                <a:avLst/>
              </a:prstGeom>
              <a:blipFill>
                <a:blip r:embed="rId39"/>
                <a:stretch>
                  <a:fillRect l="-4110" r="-26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7448737" y="1620517"/>
                <a:ext cx="4227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737" y="1620517"/>
                <a:ext cx="422714" cy="461665"/>
              </a:xfrm>
              <a:prstGeom prst="rect">
                <a:avLst/>
              </a:prstGeom>
              <a:blipFill>
                <a:blip r:embed="rId40"/>
                <a:stretch>
                  <a:fillRect l="-4348" r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oup 98"/>
          <p:cNvGrpSpPr/>
          <p:nvPr/>
        </p:nvGrpSpPr>
        <p:grpSpPr>
          <a:xfrm>
            <a:off x="4818032" y="1407785"/>
            <a:ext cx="3332653" cy="646685"/>
            <a:chOff x="627584" y="1026952"/>
            <a:chExt cx="3332653" cy="646685"/>
          </a:xfrm>
        </p:grpSpPr>
        <p:sp>
          <p:nvSpPr>
            <p:cNvPr id="100" name="Chevron 99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02" name="TextBox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Box 102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03" name="TextBox 1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4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4" name="TextBox 103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4881816" y="1620517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𝟔𝟑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816" y="1620517"/>
                <a:ext cx="446073" cy="461665"/>
              </a:xfrm>
              <a:prstGeom prst="rect">
                <a:avLst/>
              </a:prstGeom>
              <a:blipFill>
                <a:blip r:embed="rId43"/>
                <a:stretch>
                  <a:fillRect l="-4110" r="-26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7485418" y="2271069"/>
                <a:ext cx="3674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5418" y="2271069"/>
                <a:ext cx="367437" cy="461665"/>
              </a:xfrm>
              <a:prstGeom prst="rect">
                <a:avLst/>
              </a:prstGeom>
              <a:blipFill>
                <a:blip r:embed="rId44"/>
                <a:stretch>
                  <a:fillRect l="-6667" r="-5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8" name="Group 107"/>
          <p:cNvGrpSpPr/>
          <p:nvPr/>
        </p:nvGrpSpPr>
        <p:grpSpPr>
          <a:xfrm>
            <a:off x="4854713" y="2058337"/>
            <a:ext cx="3332653" cy="646685"/>
            <a:chOff x="627584" y="1026952"/>
            <a:chExt cx="3332653" cy="646685"/>
          </a:xfrm>
        </p:grpSpPr>
        <p:sp>
          <p:nvSpPr>
            <p:cNvPr id="109" name="Chevron 108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10" name="Chevron 109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11" name="TextBox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4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Box 111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12" name="TextBox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4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3" name="TextBox 112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918497" y="2271069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𝟑𝟑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497" y="2271069"/>
                <a:ext cx="446073" cy="461665"/>
              </a:xfrm>
              <a:prstGeom prst="rect">
                <a:avLst/>
              </a:prstGeom>
              <a:blipFill>
                <a:blip r:embed="rId47"/>
                <a:stretch>
                  <a:fillRect l="-4110" r="-26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7249432" y="2923227"/>
                <a:ext cx="906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432" y="2923227"/>
                <a:ext cx="906203" cy="461665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8" name="Group 117"/>
          <p:cNvGrpSpPr/>
          <p:nvPr/>
        </p:nvGrpSpPr>
        <p:grpSpPr>
          <a:xfrm>
            <a:off x="4843583" y="2736063"/>
            <a:ext cx="3332653" cy="646685"/>
            <a:chOff x="627584" y="1026952"/>
            <a:chExt cx="3332653" cy="646685"/>
          </a:xfrm>
        </p:grpSpPr>
        <p:sp>
          <p:nvSpPr>
            <p:cNvPr id="119" name="Chevron 118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20" name="Chevron 119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TextBox 120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21" name="TextBox 1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4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22" name="TextBox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5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3" name="TextBox 122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4924799" y="2950615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799" y="2950615"/>
                <a:ext cx="446073" cy="461665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7288129" y="3591654"/>
                <a:ext cx="906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129" y="3591654"/>
                <a:ext cx="906203" cy="461665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7" name="Group 126"/>
          <p:cNvGrpSpPr/>
          <p:nvPr/>
        </p:nvGrpSpPr>
        <p:grpSpPr>
          <a:xfrm>
            <a:off x="4861679" y="3394483"/>
            <a:ext cx="3332653" cy="646685"/>
            <a:chOff x="627584" y="1026952"/>
            <a:chExt cx="3332653" cy="646685"/>
          </a:xfrm>
        </p:grpSpPr>
        <p:sp>
          <p:nvSpPr>
            <p:cNvPr id="128" name="Chevron 127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29" name="Chevron 128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30" name="TextBox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5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5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2" name="TextBox 131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4942895" y="3609035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895" y="3609035"/>
                <a:ext cx="446073" cy="461665"/>
              </a:xfrm>
              <a:prstGeom prst="rect">
                <a:avLst/>
              </a:prstGeom>
              <a:blipFill>
                <a:blip r:embed="rId55"/>
                <a:stretch>
                  <a:fillRect r="-356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7288129" y="4275571"/>
                <a:ext cx="906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129" y="4275571"/>
                <a:ext cx="906203" cy="461665"/>
              </a:xfrm>
              <a:prstGeom prst="rect">
                <a:avLst/>
              </a:prstGeom>
              <a:blipFill>
                <a:blip r:embed="rId5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6" name="Group 135"/>
          <p:cNvGrpSpPr/>
          <p:nvPr/>
        </p:nvGrpSpPr>
        <p:grpSpPr>
          <a:xfrm>
            <a:off x="4861679" y="4078400"/>
            <a:ext cx="3332653" cy="646685"/>
            <a:chOff x="627584" y="1026952"/>
            <a:chExt cx="3332653" cy="646685"/>
          </a:xfrm>
        </p:grpSpPr>
        <p:sp>
          <p:nvSpPr>
            <p:cNvPr id="137" name="Chevron 136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38" name="Chevron 137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TextBox 138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39" name="TextBox 1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5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TextBox 139"/>
                <p:cNvSpPr txBox="1"/>
                <p:nvPr/>
              </p:nvSpPr>
              <p:spPr>
                <a:xfrm>
                  <a:off x="2333575" y="1228008"/>
                  <a:ext cx="6078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40" name="TextBox 1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07859" cy="369332"/>
                </a:xfrm>
                <a:prstGeom prst="rect">
                  <a:avLst/>
                </a:prstGeom>
                <a:blipFill>
                  <a:blip r:embed="rId5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1" name="TextBox 140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4942895" y="4292952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895" y="4292952"/>
                <a:ext cx="446073" cy="461665"/>
              </a:xfrm>
              <a:prstGeom prst="rect">
                <a:avLst/>
              </a:prstGeom>
              <a:blipFill>
                <a:blip r:embed="rId5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7299360" y="4913265"/>
                <a:ext cx="906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360" y="4913265"/>
                <a:ext cx="906203" cy="461665"/>
              </a:xfrm>
              <a:prstGeom prst="rect">
                <a:avLst/>
              </a:prstGeom>
              <a:blipFill>
                <a:blip r:embed="rId6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5" name="Group 144"/>
          <p:cNvGrpSpPr/>
          <p:nvPr/>
        </p:nvGrpSpPr>
        <p:grpSpPr>
          <a:xfrm>
            <a:off x="4872910" y="4716094"/>
            <a:ext cx="3332653" cy="646685"/>
            <a:chOff x="627584" y="1026952"/>
            <a:chExt cx="3332653" cy="646685"/>
          </a:xfrm>
        </p:grpSpPr>
        <p:sp>
          <p:nvSpPr>
            <p:cNvPr id="146" name="Chevron 145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47" name="Chevron 146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48" name="TextBox 1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6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TextBox 148"/>
                <p:cNvSpPr txBox="1"/>
                <p:nvPr/>
              </p:nvSpPr>
              <p:spPr>
                <a:xfrm>
                  <a:off x="2333575" y="1228008"/>
                  <a:ext cx="6078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49" name="TextBox 1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07859" cy="369332"/>
                </a:xfrm>
                <a:prstGeom prst="rect">
                  <a:avLst/>
                </a:prstGeom>
                <a:blipFill>
                  <a:blip r:embed="rId6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0" name="TextBox 149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/>
              <p:cNvSpPr txBox="1"/>
              <p:nvPr/>
            </p:nvSpPr>
            <p:spPr>
              <a:xfrm>
                <a:off x="4954126" y="4930646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126" y="4930646"/>
                <a:ext cx="446073" cy="461665"/>
              </a:xfrm>
              <a:prstGeom prst="rect">
                <a:avLst/>
              </a:prstGeom>
              <a:blipFill>
                <a:blip r:embed="rId6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152"/>
              <p:cNvSpPr txBox="1"/>
              <p:nvPr/>
            </p:nvSpPr>
            <p:spPr>
              <a:xfrm>
                <a:off x="7299360" y="5597182"/>
                <a:ext cx="906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3" name="TextBox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360" y="5597182"/>
                <a:ext cx="906203" cy="461665"/>
              </a:xfrm>
              <a:prstGeom prst="rect">
                <a:avLst/>
              </a:prstGeom>
              <a:blipFill>
                <a:blip r:embed="rId6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4" name="Group 153"/>
          <p:cNvGrpSpPr/>
          <p:nvPr/>
        </p:nvGrpSpPr>
        <p:grpSpPr>
          <a:xfrm>
            <a:off x="4872910" y="5400011"/>
            <a:ext cx="3332653" cy="646685"/>
            <a:chOff x="627584" y="1026952"/>
            <a:chExt cx="3332653" cy="646685"/>
          </a:xfrm>
        </p:grpSpPr>
        <p:sp>
          <p:nvSpPr>
            <p:cNvPr id="155" name="Chevron 154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56" name="Chevron 155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7" name="TextBox 156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57" name="TextBox 1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6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TextBox 157"/>
                <p:cNvSpPr txBox="1"/>
                <p:nvPr/>
              </p:nvSpPr>
              <p:spPr>
                <a:xfrm>
                  <a:off x="2333575" y="1228008"/>
                  <a:ext cx="6078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58" name="TextBox 1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07859" cy="369332"/>
                </a:xfrm>
                <a:prstGeom prst="rect">
                  <a:avLst/>
                </a:prstGeom>
                <a:blipFill>
                  <a:blip r:embed="rId6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9" name="TextBox 158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4954126" y="5614563"/>
                <a:ext cx="446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126" y="5614563"/>
                <a:ext cx="446073" cy="461665"/>
              </a:xfrm>
              <a:prstGeom prst="rect">
                <a:avLst/>
              </a:prstGeom>
              <a:blipFill>
                <a:blip r:embed="rId6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6628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43445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68" y="138629"/>
            <a:ext cx="9093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In each function machine, find an expression for the missing input, output, or part of the function machine as appropriate.</a:t>
            </a:r>
            <a:endParaRPr lang="en-GB" sz="14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528086" y="734970"/>
            <a:ext cx="0" cy="54543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9070" y="734970"/>
                <a:ext cx="4233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70" y="734970"/>
                <a:ext cx="42339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501555" y="570103"/>
            <a:ext cx="3332653" cy="646685"/>
            <a:chOff x="627584" y="1026952"/>
            <a:chExt cx="3332653" cy="646685"/>
          </a:xfrm>
        </p:grpSpPr>
        <p:sp>
          <p:nvSpPr>
            <p:cNvPr id="7" name="Chevron 6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8" name="Chevron 7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58734" y="1608231"/>
                <a:ext cx="4233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34" y="1608231"/>
                <a:ext cx="42339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541219" y="1443364"/>
            <a:ext cx="3332653" cy="646685"/>
            <a:chOff x="627584" y="1026952"/>
            <a:chExt cx="3332653" cy="646685"/>
          </a:xfrm>
        </p:grpSpPr>
        <p:sp>
          <p:nvSpPr>
            <p:cNvPr id="16" name="Chevron 15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7" name="Chevron 16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184890" y="2510234"/>
                <a:ext cx="4233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890" y="2510234"/>
                <a:ext cx="423397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541219" y="2287255"/>
            <a:ext cx="3332653" cy="646685"/>
            <a:chOff x="627584" y="1026952"/>
            <a:chExt cx="3332653" cy="646685"/>
          </a:xfrm>
        </p:grpSpPr>
        <p:sp>
          <p:nvSpPr>
            <p:cNvPr id="25" name="Chevron 24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189683" y="3362926"/>
                <a:ext cx="4233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683" y="3362926"/>
                <a:ext cx="423397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546012" y="3139947"/>
            <a:ext cx="3332653" cy="646685"/>
            <a:chOff x="627584" y="1026952"/>
            <a:chExt cx="3332653" cy="646685"/>
          </a:xfrm>
        </p:grpSpPr>
        <p:sp>
          <p:nvSpPr>
            <p:cNvPr id="34" name="Chevron 33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Box 37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66261" y="4176875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61" y="4176875"/>
                <a:ext cx="599692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555828" y="3968768"/>
            <a:ext cx="3332653" cy="646685"/>
            <a:chOff x="627584" y="1026952"/>
            <a:chExt cx="3332653" cy="646685"/>
          </a:xfrm>
        </p:grpSpPr>
        <p:sp>
          <p:nvSpPr>
            <p:cNvPr id="43" name="Chevron 42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1532315" y="1235059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22900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Box 46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60469" y="5021011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69" y="5021011"/>
                <a:ext cx="599692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550036" y="4812904"/>
            <a:ext cx="3332653" cy="646685"/>
            <a:chOff x="627584" y="1026952"/>
            <a:chExt cx="3332653" cy="646685"/>
          </a:xfrm>
        </p:grpSpPr>
        <p:sp>
          <p:nvSpPr>
            <p:cNvPr id="52" name="Chevron 51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53" name="Chevron 52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1532315" y="1235059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22900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TextBox 55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41219" y="5903607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19" y="5903607"/>
                <a:ext cx="599692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530786" y="5695500"/>
            <a:ext cx="3332653" cy="646685"/>
            <a:chOff x="627584" y="1026952"/>
            <a:chExt cx="3332653" cy="646685"/>
          </a:xfrm>
        </p:grpSpPr>
        <p:sp>
          <p:nvSpPr>
            <p:cNvPr id="61" name="Chevron 60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TextBox 64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995412" y="817973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412" y="817973"/>
                <a:ext cx="599692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4984979" y="609866"/>
            <a:ext cx="3332653" cy="646685"/>
            <a:chOff x="627584" y="1026952"/>
            <a:chExt cx="3332653" cy="646685"/>
          </a:xfrm>
        </p:grpSpPr>
        <p:sp>
          <p:nvSpPr>
            <p:cNvPr id="70" name="Chevron 69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71" name="Chevron 70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TextBox 73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967624" y="1669785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624" y="1669785"/>
                <a:ext cx="599692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Group 77"/>
          <p:cNvGrpSpPr/>
          <p:nvPr/>
        </p:nvGrpSpPr>
        <p:grpSpPr>
          <a:xfrm>
            <a:off x="4957191" y="1461678"/>
            <a:ext cx="3332653" cy="646685"/>
            <a:chOff x="627584" y="1026952"/>
            <a:chExt cx="3332653" cy="646685"/>
          </a:xfrm>
        </p:grpSpPr>
        <p:sp>
          <p:nvSpPr>
            <p:cNvPr id="79" name="Chevron 78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80" name="Chevron 79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TextBox 82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7568848" y="2549178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848" y="2549178"/>
                <a:ext cx="599692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7" name="Group 86"/>
          <p:cNvGrpSpPr/>
          <p:nvPr/>
        </p:nvGrpSpPr>
        <p:grpSpPr>
          <a:xfrm>
            <a:off x="4981654" y="2296413"/>
            <a:ext cx="3332653" cy="646685"/>
            <a:chOff x="627584" y="1026952"/>
            <a:chExt cx="3332653" cy="646685"/>
          </a:xfrm>
        </p:grpSpPr>
        <p:sp>
          <p:nvSpPr>
            <p:cNvPr id="88" name="Chevron 87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89" name="Chevron 88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Box 89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90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Box 90"/>
                <p:cNvSpPr txBox="1"/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91" name="Text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2" name="TextBox 91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028280" y="3348987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280" y="3348987"/>
                <a:ext cx="599692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/>
          <p:cNvGrpSpPr/>
          <p:nvPr/>
        </p:nvGrpSpPr>
        <p:grpSpPr>
          <a:xfrm>
            <a:off x="4987854" y="3140880"/>
            <a:ext cx="3332653" cy="646685"/>
            <a:chOff x="627584" y="1026952"/>
            <a:chExt cx="3332653" cy="646685"/>
          </a:xfrm>
        </p:grpSpPr>
        <p:sp>
          <p:nvSpPr>
            <p:cNvPr id="97" name="Chevron 96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98" name="Chevron 97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/>
                <p:cNvSpPr txBox="1"/>
                <p:nvPr/>
              </p:nvSpPr>
              <p:spPr>
                <a:xfrm>
                  <a:off x="1532315" y="1235059"/>
                  <a:ext cx="5741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99" name="TextBox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74196" cy="369332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TextBox 100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4985741" y="4205481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741" y="4205481"/>
                <a:ext cx="599692" cy="46166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5" name="Group 104"/>
          <p:cNvGrpSpPr/>
          <p:nvPr/>
        </p:nvGrpSpPr>
        <p:grpSpPr>
          <a:xfrm>
            <a:off x="4945315" y="3997374"/>
            <a:ext cx="3332653" cy="646685"/>
            <a:chOff x="627584" y="1026952"/>
            <a:chExt cx="3332653" cy="646685"/>
          </a:xfrm>
        </p:grpSpPr>
        <p:sp>
          <p:nvSpPr>
            <p:cNvPr id="106" name="Chevron 105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07" name="Chevron 106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Box 108"/>
                <p:cNvSpPr txBox="1"/>
                <p:nvPr/>
              </p:nvSpPr>
              <p:spPr>
                <a:xfrm>
                  <a:off x="2333575" y="1228008"/>
                  <a:ext cx="5741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09" name="TextBox 1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74196" cy="369332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0" name="TextBox 109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4970672" y="5049267"/>
                <a:ext cx="59969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GB" sz="24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GB" sz="24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672" y="5049267"/>
                <a:ext cx="599692" cy="470000"/>
              </a:xfrm>
              <a:prstGeom prst="rect">
                <a:avLst/>
              </a:prstGeom>
              <a:blipFill>
                <a:blip r:embed="rId39"/>
                <a:stretch>
                  <a:fillRect l="-2020" r="-2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4" name="Group 113"/>
          <p:cNvGrpSpPr/>
          <p:nvPr/>
        </p:nvGrpSpPr>
        <p:grpSpPr>
          <a:xfrm>
            <a:off x="4930246" y="4841160"/>
            <a:ext cx="3332653" cy="646685"/>
            <a:chOff x="627584" y="1026952"/>
            <a:chExt cx="3332653" cy="646685"/>
          </a:xfrm>
        </p:grpSpPr>
        <p:sp>
          <p:nvSpPr>
            <p:cNvPr id="115" name="Chevron 114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Box 116"/>
                <p:cNvSpPr txBox="1"/>
                <p:nvPr/>
              </p:nvSpPr>
              <p:spPr>
                <a:xfrm>
                  <a:off x="1532315" y="1235059"/>
                  <a:ext cx="5741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17" name="TextBox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74196" cy="369332"/>
                </a:xfrm>
                <a:prstGeom prst="rect">
                  <a:avLst/>
                </a:prstGeom>
                <a:blipFill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Box 117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18" name="TextBox 1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9" name="TextBox 118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7663207" y="5914041"/>
                <a:ext cx="59969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GB" sz="24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GB" sz="24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207" y="5914041"/>
                <a:ext cx="599692" cy="470000"/>
              </a:xfrm>
              <a:prstGeom prst="rect">
                <a:avLst/>
              </a:prstGeom>
              <a:blipFill>
                <a:blip r:embed="rId42"/>
                <a:stretch>
                  <a:fillRect l="-2041" r="-3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/>
          <p:cNvGrpSpPr/>
          <p:nvPr/>
        </p:nvGrpSpPr>
        <p:grpSpPr>
          <a:xfrm>
            <a:off x="5072880" y="5716884"/>
            <a:ext cx="3332653" cy="646685"/>
            <a:chOff x="627584" y="1026952"/>
            <a:chExt cx="3332653" cy="646685"/>
          </a:xfrm>
        </p:grpSpPr>
        <p:sp>
          <p:nvSpPr>
            <p:cNvPr id="124" name="Chevron 123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TextBox 125"/>
                <p:cNvSpPr txBox="1"/>
                <p:nvPr/>
              </p:nvSpPr>
              <p:spPr>
                <a:xfrm>
                  <a:off x="1532315" y="1235059"/>
                  <a:ext cx="5741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26" name="TextBox 1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74196" cy="369332"/>
                </a:xfrm>
                <a:prstGeom prst="rect">
                  <a:avLst/>
                </a:prstGeom>
                <a:blipFill>
                  <a:blip r:embed="rId4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TextBox 126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27" name="TextBox 1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8" name="TextBox 127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093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43445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68" y="138629"/>
            <a:ext cx="9093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In each function machine, find an expression for the missing input, output, or part of the function machine as appropriate.</a:t>
            </a:r>
            <a:endParaRPr lang="en-GB" sz="14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528086" y="734970"/>
            <a:ext cx="0" cy="54543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9070" y="734970"/>
                <a:ext cx="4233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70" y="734970"/>
                <a:ext cx="42339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501555" y="570103"/>
            <a:ext cx="3332653" cy="646685"/>
            <a:chOff x="627584" y="1026952"/>
            <a:chExt cx="3332653" cy="646685"/>
          </a:xfrm>
        </p:grpSpPr>
        <p:sp>
          <p:nvSpPr>
            <p:cNvPr id="7" name="Chevron 6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8" name="Chevron 7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54026" y="778210"/>
                <a:ext cx="74732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026" y="778210"/>
                <a:ext cx="74732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58734" y="1608231"/>
                <a:ext cx="4233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34" y="1608231"/>
                <a:ext cx="42339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541219" y="1443364"/>
            <a:ext cx="3332653" cy="646685"/>
            <a:chOff x="627584" y="1026952"/>
            <a:chExt cx="3332653" cy="646685"/>
          </a:xfrm>
        </p:grpSpPr>
        <p:sp>
          <p:nvSpPr>
            <p:cNvPr id="16" name="Chevron 15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7" name="Chevron 16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93690" y="1651471"/>
                <a:ext cx="788999" cy="595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690" y="1651471"/>
                <a:ext cx="788999" cy="59522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184890" y="2510234"/>
                <a:ext cx="4233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890" y="2510234"/>
                <a:ext cx="423397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541219" y="2287255"/>
            <a:ext cx="3332653" cy="646685"/>
            <a:chOff x="627584" y="1026952"/>
            <a:chExt cx="3332653" cy="646685"/>
          </a:xfrm>
        </p:grpSpPr>
        <p:sp>
          <p:nvSpPr>
            <p:cNvPr id="25" name="Chevron 24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9234" y="2528043"/>
                <a:ext cx="10775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34" y="2528043"/>
                <a:ext cx="1077539" cy="369332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189683" y="3362926"/>
                <a:ext cx="4233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683" y="3362926"/>
                <a:ext cx="423397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546012" y="3139947"/>
            <a:ext cx="3332653" cy="646685"/>
            <a:chOff x="627584" y="1026952"/>
            <a:chExt cx="3332653" cy="646685"/>
          </a:xfrm>
        </p:grpSpPr>
        <p:sp>
          <p:nvSpPr>
            <p:cNvPr id="34" name="Chevron 33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Box 37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32267" y="3401973"/>
                <a:ext cx="8851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67" y="3401973"/>
                <a:ext cx="885178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66261" y="4176875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61" y="4176875"/>
                <a:ext cx="599692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555828" y="3968768"/>
            <a:ext cx="3332653" cy="646685"/>
            <a:chOff x="627584" y="1026952"/>
            <a:chExt cx="3332653" cy="646685"/>
          </a:xfrm>
        </p:grpSpPr>
        <p:sp>
          <p:nvSpPr>
            <p:cNvPr id="43" name="Chevron 42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1532315" y="1235059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22900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Box 46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201761" y="4223041"/>
                <a:ext cx="471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761" y="4223041"/>
                <a:ext cx="471604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60469" y="5021011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69" y="5021011"/>
                <a:ext cx="599692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550036" y="4812904"/>
            <a:ext cx="3332653" cy="646685"/>
            <a:chOff x="627584" y="1026952"/>
            <a:chExt cx="3332653" cy="646685"/>
          </a:xfrm>
        </p:grpSpPr>
        <p:sp>
          <p:nvSpPr>
            <p:cNvPr id="52" name="Chevron 51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53" name="Chevron 52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1532315" y="1235059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22900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615874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TextBox 55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166355" y="5021011"/>
                <a:ext cx="471603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355" y="5021011"/>
                <a:ext cx="471603" cy="61651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41219" y="5903607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19" y="5903607"/>
                <a:ext cx="599692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530786" y="5695500"/>
            <a:ext cx="3332653" cy="646685"/>
            <a:chOff x="627584" y="1026952"/>
            <a:chExt cx="3332653" cy="646685"/>
          </a:xfrm>
        </p:grpSpPr>
        <p:sp>
          <p:nvSpPr>
            <p:cNvPr id="61" name="Chevron 60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TextBox 64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147105" y="5903607"/>
                <a:ext cx="471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105" y="5903607"/>
                <a:ext cx="471604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995412" y="817973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412" y="817973"/>
                <a:ext cx="599692" cy="46166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4984979" y="609866"/>
            <a:ext cx="3332653" cy="646685"/>
            <a:chOff x="627584" y="1026952"/>
            <a:chExt cx="3332653" cy="646685"/>
          </a:xfrm>
        </p:grpSpPr>
        <p:sp>
          <p:nvSpPr>
            <p:cNvPr id="70" name="Chevron 69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71" name="Chevron 70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TextBox 73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509609" y="852678"/>
                <a:ext cx="885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9609" y="852678"/>
                <a:ext cx="885179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967624" y="1669785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624" y="1669785"/>
                <a:ext cx="599692" cy="461665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Group 77"/>
          <p:cNvGrpSpPr/>
          <p:nvPr/>
        </p:nvGrpSpPr>
        <p:grpSpPr>
          <a:xfrm>
            <a:off x="4957191" y="1461678"/>
            <a:ext cx="3332653" cy="646685"/>
            <a:chOff x="627584" y="1026952"/>
            <a:chExt cx="3332653" cy="646685"/>
          </a:xfrm>
        </p:grpSpPr>
        <p:sp>
          <p:nvSpPr>
            <p:cNvPr id="79" name="Chevron 78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80" name="Chevron 79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TextBox 82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7582411" y="1702422"/>
                <a:ext cx="5068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2411" y="1702422"/>
                <a:ext cx="506869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7568848" y="2549178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848" y="2549178"/>
                <a:ext cx="599692" cy="461665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7" name="Group 86"/>
          <p:cNvGrpSpPr/>
          <p:nvPr/>
        </p:nvGrpSpPr>
        <p:grpSpPr>
          <a:xfrm>
            <a:off x="4981654" y="2296413"/>
            <a:ext cx="3332653" cy="646685"/>
            <a:chOff x="627584" y="1026952"/>
            <a:chExt cx="3332653" cy="646685"/>
          </a:xfrm>
        </p:grpSpPr>
        <p:sp>
          <p:nvSpPr>
            <p:cNvPr id="88" name="Chevron 87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89" name="Chevron 88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Box 89"/>
                <p:cNvSpPr txBox="1"/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90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615874" cy="369332"/>
                </a:xfrm>
                <a:prstGeom prst="rect">
                  <a:avLst/>
                </a:prstGeom>
                <a:blipFill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Box 90"/>
                <p:cNvSpPr txBox="1"/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91" name="Text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22900" cy="369332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2" name="TextBox 91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5131939" y="2508904"/>
                <a:ext cx="375424" cy="595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939" y="2508904"/>
                <a:ext cx="375424" cy="595228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028280" y="3348987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280" y="3348987"/>
                <a:ext cx="599692" cy="461665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/>
          <p:cNvGrpSpPr/>
          <p:nvPr/>
        </p:nvGrpSpPr>
        <p:grpSpPr>
          <a:xfrm>
            <a:off x="4987854" y="3140880"/>
            <a:ext cx="3332653" cy="646685"/>
            <a:chOff x="627584" y="1026952"/>
            <a:chExt cx="3332653" cy="646685"/>
          </a:xfrm>
        </p:grpSpPr>
        <p:sp>
          <p:nvSpPr>
            <p:cNvPr id="97" name="Chevron 96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98" name="Chevron 97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/>
                <p:cNvSpPr txBox="1"/>
                <p:nvPr/>
              </p:nvSpPr>
              <p:spPr>
                <a:xfrm>
                  <a:off x="1532315" y="1235059"/>
                  <a:ext cx="5741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99" name="TextBox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74196" cy="369332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4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TextBox 100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7638101" y="3402170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8101" y="3402170"/>
                <a:ext cx="375423" cy="369332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4985741" y="4205481"/>
                <a:ext cx="599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741" y="4205481"/>
                <a:ext cx="599692" cy="461665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5" name="Group 104"/>
          <p:cNvGrpSpPr/>
          <p:nvPr/>
        </p:nvGrpSpPr>
        <p:grpSpPr>
          <a:xfrm>
            <a:off x="4945315" y="3997374"/>
            <a:ext cx="3332653" cy="646685"/>
            <a:chOff x="627584" y="1026952"/>
            <a:chExt cx="3332653" cy="646685"/>
          </a:xfrm>
        </p:grpSpPr>
        <p:sp>
          <p:nvSpPr>
            <p:cNvPr id="106" name="Chevron 105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07" name="Chevron 106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64578" cy="369332"/>
                </a:xfrm>
                <a:prstGeom prst="rect">
                  <a:avLst/>
                </a:prstGeom>
                <a:blipFill>
                  <a:blip r:embed="rId4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Box 108"/>
                <p:cNvSpPr txBox="1"/>
                <p:nvPr/>
              </p:nvSpPr>
              <p:spPr>
                <a:xfrm>
                  <a:off x="2333575" y="1228008"/>
                  <a:ext cx="5741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09" name="TextBox 1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74196" cy="369332"/>
                </a:xfrm>
                <a:prstGeom prst="rect">
                  <a:avLst/>
                </a:prstGeom>
                <a:blipFill>
                  <a:blip r:embed="rId4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0" name="TextBox 109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7404665" y="4194346"/>
                <a:ext cx="88517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4665" y="4194346"/>
                <a:ext cx="885179" cy="612732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4970672" y="5049267"/>
                <a:ext cx="59969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GB" sz="24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GB" sz="24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672" y="5049267"/>
                <a:ext cx="599692" cy="470000"/>
              </a:xfrm>
              <a:prstGeom prst="rect">
                <a:avLst/>
              </a:prstGeom>
              <a:blipFill>
                <a:blip r:embed="rId51"/>
                <a:stretch>
                  <a:fillRect l="-2020" r="-2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4" name="Group 113"/>
          <p:cNvGrpSpPr/>
          <p:nvPr/>
        </p:nvGrpSpPr>
        <p:grpSpPr>
          <a:xfrm>
            <a:off x="4930246" y="4841160"/>
            <a:ext cx="3332653" cy="646685"/>
            <a:chOff x="627584" y="1026952"/>
            <a:chExt cx="3332653" cy="646685"/>
          </a:xfrm>
        </p:grpSpPr>
        <p:sp>
          <p:nvSpPr>
            <p:cNvPr id="115" name="Chevron 114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Box 116"/>
                <p:cNvSpPr txBox="1"/>
                <p:nvPr/>
              </p:nvSpPr>
              <p:spPr>
                <a:xfrm>
                  <a:off x="1532315" y="1235059"/>
                  <a:ext cx="5741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17" name="TextBox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74196" cy="369332"/>
                </a:xfrm>
                <a:prstGeom prst="rect">
                  <a:avLst/>
                </a:prstGeom>
                <a:blipFill>
                  <a:blip r:embed="rId5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Box 117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18" name="TextBox 1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5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9" name="TextBox 118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7571946" y="5079397"/>
                <a:ext cx="471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946" y="5079397"/>
                <a:ext cx="471604" cy="369332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7663207" y="5914041"/>
                <a:ext cx="59969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GB" sz="24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GB" sz="24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207" y="5914041"/>
                <a:ext cx="599692" cy="470000"/>
              </a:xfrm>
              <a:prstGeom prst="rect">
                <a:avLst/>
              </a:prstGeom>
              <a:blipFill>
                <a:blip r:embed="rId55"/>
                <a:stretch>
                  <a:fillRect l="-2041" r="-3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/>
          <p:cNvGrpSpPr/>
          <p:nvPr/>
        </p:nvGrpSpPr>
        <p:grpSpPr>
          <a:xfrm>
            <a:off x="5072880" y="5716884"/>
            <a:ext cx="3332653" cy="646685"/>
            <a:chOff x="627584" y="1026952"/>
            <a:chExt cx="3332653" cy="646685"/>
          </a:xfrm>
        </p:grpSpPr>
        <p:sp>
          <p:nvSpPr>
            <p:cNvPr id="124" name="Chevron 123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TextBox 125"/>
                <p:cNvSpPr txBox="1"/>
                <p:nvPr/>
              </p:nvSpPr>
              <p:spPr>
                <a:xfrm>
                  <a:off x="1532315" y="1235059"/>
                  <a:ext cx="5741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26" name="TextBox 1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2315" y="1235059"/>
                  <a:ext cx="574196" cy="369332"/>
                </a:xfrm>
                <a:prstGeom prst="rect">
                  <a:avLst/>
                </a:prstGeom>
                <a:blipFill>
                  <a:blip r:embed="rId5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TextBox 126"/>
                <p:cNvSpPr txBox="1"/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27" name="TextBox 1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575" y="1228008"/>
                  <a:ext cx="564578" cy="369332"/>
                </a:xfrm>
                <a:prstGeom prst="rect">
                  <a:avLst/>
                </a:prstGeom>
                <a:blipFill>
                  <a:blip r:embed="rId5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8" name="TextBox 127"/>
            <p:cNvSpPr txBox="1"/>
            <p:nvPr/>
          </p:nvSpPr>
          <p:spPr>
            <a:xfrm>
              <a:off x="627584" y="10269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INPUT</a:t>
              </a:r>
              <a:endParaRPr lang="en-GB" sz="1400" b="1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147194" y="104113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OUTPUT</a:t>
              </a:r>
              <a:endParaRPr lang="en-GB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4590179" y="5979771"/>
                <a:ext cx="1284262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179" y="5979771"/>
                <a:ext cx="1284262" cy="375552"/>
              </a:xfrm>
              <a:prstGeom prst="rect">
                <a:avLst/>
              </a:prstGeom>
              <a:blipFill>
                <a:blip r:embed="rId58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31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996</Words>
  <Application>Microsoft Office PowerPoint</Application>
  <PresentationFormat>On-screen Show (4:3)</PresentationFormat>
  <Paragraphs>458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Trebuchet MS</vt:lpstr>
      <vt:lpstr>Office Theme</vt:lpstr>
      <vt:lpstr>Finding Inputs and Outputs with Function Machines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Daniel Draper</cp:lastModifiedBy>
  <cp:revision>180</cp:revision>
  <dcterms:created xsi:type="dcterms:W3CDTF">2018-01-26T08:52:52Z</dcterms:created>
  <dcterms:modified xsi:type="dcterms:W3CDTF">2021-05-06T19:07:03Z</dcterms:modified>
</cp:coreProperties>
</file>