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DD06A-C0DE-4973-906F-D0A262BAC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5F9BA-91AF-4305-8D52-6457DF0EC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338E6-44F5-44CA-841C-123F9CB78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3737-B359-4F52-A02F-8324A488C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2011D-5B51-40E7-85E9-3171FCE9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4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9565-CBEB-4C61-8666-FFDEE6276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52F62-7AF1-409E-B5F4-187305CD0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4AAC7-87F7-4AFD-8DF5-13ED3C9C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1C1E7-5816-4D62-B1A0-E949B8DF2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836BD-A783-44F3-92C7-0BD1F001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647ED-B38C-4C75-B1B3-AF112347D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6BB4B-25AE-428B-8D8F-9EBF88E5E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F3A38-8D15-4784-8DB5-5FCA8C3DD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738B2-2C80-4660-BE51-327BCA3D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7D456-21C7-445F-8AE0-453E920A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4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6370F-048C-4CB6-A1DE-DA036195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4FB95-AA91-4663-8365-A07AE9FBC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5A842-CE72-40AA-A0EC-33188CA4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91CAE-2B10-4ED6-A17D-D6A0D954D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A0546-444A-43BB-A527-2A8ABF38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0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7487-DAEE-403C-9E48-F0F74F07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9F70-BF2E-4E6B-BB77-6AF7671EA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44319-6884-4B52-A96E-985A3B14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74F59-15C5-4139-8208-52CCAE17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DD0B-48A1-4E3D-93E0-E2B1E596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2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7D09-B375-40E2-A7CA-F881FAC5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AC793-0E11-4117-B410-ACEEF33CA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62D3-43A0-48CF-809B-57B1A4828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1DE46-64A5-43B0-BE58-994A4A34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3B280-285A-4C49-811F-62619DB1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9475C-67AD-491A-8ADE-2F9B1BE5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9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A815-AC1A-4B16-A3EB-B716BC9C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469F3-F298-4090-A134-19DD8511D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12050-8E89-42D0-B805-8726B1E44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EF662-8621-472D-8977-5EA86984F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945D44-39B9-44F1-950C-22A6EF0EC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C043E-2343-42C3-950C-D0A71E0E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FA607D-67FD-4EA1-BFB9-D1F8E467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67BCC-9039-440C-8F1E-138E8B56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0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C970-4FCE-472A-9D20-8BA5BC28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FE145-2E16-439A-A6AA-903A7737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89EAE-00DD-4A2A-94A9-86C0DD82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4BF9D-7F14-4F9F-B4A1-4067B85C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7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2E78F-94C4-42F0-900D-7869C8DF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EF09A-CEF1-4BBE-883A-053E5AD3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C9745-8F46-40F3-834F-604040404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41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F82D7-B868-4B9C-88F3-B01EC1D5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2B1E0-8B02-4AED-A0E2-392B15219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9A760-CCC7-4D57-9FE3-CE5795C42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9B579-58BB-4888-A8C6-04059DA2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2A671-039B-4192-B80D-2F7ADF22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8EF1C-C6D2-4CA2-B3A4-73074EF4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8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81CB-2252-48C0-A447-7EC8C5FD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74C60-9E2C-4BE4-9A3D-9B2EBBCFF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39914-5447-4626-BCC5-BE3436922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5C8EF-3291-433A-9F0E-C3CA6C8D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5F9DB-D302-4D69-892D-27AA030B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7248D-8141-42B2-8625-E99C776D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ADDA86-005C-4755-B945-8FB52FA6E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5DAA0-2543-4C24-8D12-E166C0387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407F3-CFA0-4CD0-B392-6348DD791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CA4D-4468-4F32-9C5B-F40144EF8CE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ACECF-8B95-425A-8283-718DE537C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C94CA-6595-4831-A601-48D7F4D57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D4E0-046F-44ED-B154-F420BC4D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6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023302-0404-4BE7-A783-C70048C682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5154" y="365125"/>
                <a:ext cx="3832274" cy="58118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Simplify the following as much as possible: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023302-0404-4BE7-A783-C70048C682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5154" y="365125"/>
                <a:ext cx="3832274" cy="5811838"/>
              </a:xfrm>
              <a:blipFill>
                <a:blip r:embed="rId3"/>
                <a:stretch>
                  <a:fillRect l="-3344" t="-1784" r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35213BD-9B2F-4138-ACF9-1109C79C4B8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21528" y="365125"/>
                <a:ext cx="3832274" cy="58118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/>
                  <a:t>Simplify the following as much as possible: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35213BD-9B2F-4138-ACF9-1109C79C4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528" y="365125"/>
                <a:ext cx="3832274" cy="5811838"/>
              </a:xfrm>
              <a:prstGeom prst="rect">
                <a:avLst/>
              </a:prstGeom>
              <a:blipFill>
                <a:blip r:embed="rId4"/>
                <a:stretch>
                  <a:fillRect l="-3339" t="-1784" r="-1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8F77EF-E7D7-41CA-A2D4-577113269F99}"/>
              </a:ext>
            </a:extLst>
          </p:cNvPr>
          <p:cNvCxnSpPr/>
          <p:nvPr/>
        </p:nvCxnSpPr>
        <p:spPr>
          <a:xfrm>
            <a:off x="4037428" y="253218"/>
            <a:ext cx="0" cy="6386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CE52DF-4F82-4B19-AE58-FD305FA43EC5}"/>
              </a:ext>
            </a:extLst>
          </p:cNvPr>
          <p:cNvCxnSpPr/>
          <p:nvPr/>
        </p:nvCxnSpPr>
        <p:spPr>
          <a:xfrm>
            <a:off x="7519184" y="235633"/>
            <a:ext cx="0" cy="6386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CD1B909-64CB-41D4-A823-18E6DA67AA21}"/>
              </a:ext>
            </a:extLst>
          </p:cNvPr>
          <p:cNvSpPr txBox="1"/>
          <p:nvPr/>
        </p:nvSpPr>
        <p:spPr>
          <a:xfrm>
            <a:off x="4260168" y="2586866"/>
            <a:ext cx="29741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/>
              <a:t>What happens to the fractions (coefficients of x)?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/>
              <a:t>What happens to the indices of x?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/>
              <a:t>What happens to pi?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8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DDA2-1070-47F3-A293-37F287D3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8253"/>
          </a:xfrm>
        </p:spPr>
        <p:txBody>
          <a:bodyPr>
            <a:normAutofit/>
          </a:bodyPr>
          <a:lstStyle/>
          <a:p>
            <a:r>
              <a:rPr lang="en-GB" sz="2800" dirty="0"/>
              <a:t>Simplify the following as much as possible. Where possible find the value of x or rearrange to make h the subject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64E554-648D-4ADA-829D-25EC95B94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394982" cy="4351338"/>
              </a:xfrm>
            </p:spPr>
            <p:txBody>
              <a:bodyPr>
                <a:normAutofit fontScale="92500"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b="0" dirty="0">
                    <a:ea typeface="Cambria Math" panose="02040503050406030204" pitchFamily="18" charset="0"/>
                  </a:rPr>
                  <a:t>h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64E554-648D-4ADA-829D-25EC95B94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394982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2300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DDA2-1070-47F3-A293-37F287D3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8253"/>
          </a:xfrm>
        </p:spPr>
        <p:txBody>
          <a:bodyPr>
            <a:normAutofit/>
          </a:bodyPr>
          <a:lstStyle/>
          <a:p>
            <a:r>
              <a:rPr lang="en-GB" sz="2800" dirty="0"/>
              <a:t>Simplify the following as much as possible. Where possible find the value of x or rearrange to make h the subject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64E554-648D-4ADA-829D-25EC95B94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394982" cy="4351338"/>
              </a:xfrm>
            </p:spPr>
            <p:txBody>
              <a:bodyPr>
                <a:normAutofit fontScale="92500"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b="0" dirty="0">
                    <a:ea typeface="Cambria Math" panose="02040503050406030204" pitchFamily="18" charset="0"/>
                  </a:rPr>
                  <a:t>h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endParaRPr lang="en-GB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64E554-648D-4ADA-829D-25EC95B94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394982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31C14D2-77DC-4AF3-92E4-99B7C1246D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45480" y="1834173"/>
                <a:ext cx="4394982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so x=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den>
                        </m:f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so x=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den>
                        </m:f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so x=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den>
                        </m:f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h  so 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so 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endParaRPr lang="en-GB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31C14D2-77DC-4AF3-92E4-99B7C1246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480" y="1834173"/>
                <a:ext cx="4394982" cy="4351338"/>
              </a:xfrm>
              <a:prstGeom prst="rect">
                <a:avLst/>
              </a:prstGeom>
              <a:blipFill>
                <a:blip r:embed="rId4"/>
                <a:stretch>
                  <a:fillRect l="-2083" t="-2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466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290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Simplify the following as much as possible. Where possible find the value of x or rearrange to make h the subject</vt:lpstr>
      <vt:lpstr>Simplify the following as much as possible. Where possible find the value of x or rearrange to make h the subject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Cammish</dc:creator>
  <cp:lastModifiedBy>Craig Barton</cp:lastModifiedBy>
  <cp:revision>6</cp:revision>
  <dcterms:created xsi:type="dcterms:W3CDTF">2021-04-18T19:10:38Z</dcterms:created>
  <dcterms:modified xsi:type="dcterms:W3CDTF">2021-05-07T10:57:40Z</dcterms:modified>
</cp:coreProperties>
</file>