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5012" r:id="rId3"/>
    <p:sldId id="5011" r:id="rId4"/>
    <p:sldId id="5013" r:id="rId5"/>
    <p:sldId id="501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FAC16-ADFF-4512-A4E5-F456917EFFE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CA18D-C26B-46D0-819B-CFBD2277C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4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71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4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0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18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3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3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920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9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882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68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11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1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01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3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8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2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9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1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8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0033-452C-4E14-A50E-B65EA150C83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A193-A16B-4449-9BE1-17CA3DB04C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Action Button: Go Home 6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FBD7D536-DF18-42FC-8DC8-1DF7AC971720}"/>
              </a:ext>
            </a:extLst>
          </p:cNvPr>
          <p:cNvSpPr/>
          <p:nvPr userDrawn="1"/>
        </p:nvSpPr>
        <p:spPr>
          <a:xfrm>
            <a:off x="8919557" y="0"/>
            <a:ext cx="224444" cy="232756"/>
          </a:xfrm>
          <a:prstGeom prst="actionButtonHom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88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Circles: units of the answer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Rule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32512B1-9FC4-4602-AC70-EA42C871B77F}"/>
              </a:ext>
            </a:extLst>
          </p:cNvPr>
          <p:cNvSpPr/>
          <p:nvPr/>
        </p:nvSpPr>
        <p:spPr>
          <a:xfrm>
            <a:off x="3611460" y="4082307"/>
            <a:ext cx="1921079" cy="192107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95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994B-7145-4F89-A401-AB00622C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8311"/>
            <a:ext cx="7886700" cy="641553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Which units should we use for the answer?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01E586C-E996-426A-AC70-E6B64C8F2D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76462" y="809864"/>
              <a:ext cx="6143538" cy="496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9619">
                      <a:extLst>
                        <a:ext uri="{9D8B030D-6E8A-4147-A177-3AD203B41FA5}">
                          <a16:colId xmlns:a16="http://schemas.microsoft.com/office/drawing/2014/main" val="4214872401"/>
                        </a:ext>
                      </a:extLst>
                    </a:gridCol>
                    <a:gridCol w="3821394">
                      <a:extLst>
                        <a:ext uri="{9D8B030D-6E8A-4147-A177-3AD203B41FA5}">
                          <a16:colId xmlns:a16="http://schemas.microsoft.com/office/drawing/2014/main" val="348885888"/>
                        </a:ext>
                      </a:extLst>
                    </a:gridCol>
                    <a:gridCol w="1262525">
                      <a:extLst>
                        <a:ext uri="{9D8B030D-6E8A-4147-A177-3AD203B41FA5}">
                          <a16:colId xmlns:a16="http://schemas.microsoft.com/office/drawing/2014/main" val="4264247855"/>
                        </a:ext>
                      </a:extLst>
                    </a:gridCol>
                  </a:tblGrid>
                  <a:tr h="32997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Question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Description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Units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67895403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75172188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</m:t>
                                    </m:r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9601905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66747908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444468305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circumference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diameter?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62817047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/>
                            <a:t>, what is the diameter?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54413054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0299553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circumference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70435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01E586C-E996-426A-AC70-E6B64C8F2D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76462" y="809864"/>
              <a:ext cx="6143538" cy="496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9619">
                      <a:extLst>
                        <a:ext uri="{9D8B030D-6E8A-4147-A177-3AD203B41FA5}">
                          <a16:colId xmlns:a16="http://schemas.microsoft.com/office/drawing/2014/main" val="4214872401"/>
                        </a:ext>
                      </a:extLst>
                    </a:gridCol>
                    <a:gridCol w="3821394">
                      <a:extLst>
                        <a:ext uri="{9D8B030D-6E8A-4147-A177-3AD203B41FA5}">
                          <a16:colId xmlns:a16="http://schemas.microsoft.com/office/drawing/2014/main" val="348885888"/>
                        </a:ext>
                      </a:extLst>
                    </a:gridCol>
                    <a:gridCol w="1262525">
                      <a:extLst>
                        <a:ext uri="{9D8B030D-6E8A-4147-A177-3AD203B41FA5}">
                          <a16:colId xmlns:a16="http://schemas.microsoft.com/office/drawing/2014/main" val="4264247855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Question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Description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Units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678954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60000" r="-33812" b="-7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60000" r="-2415" b="-7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517218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160000" r="-33812" b="-6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160000" r="-2415" b="-6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96019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260000" r="-33812" b="-5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260000" r="-2415" b="-5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674790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356250" r="-33812" b="-4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356250" r="-2415" b="-4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4683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461053" r="-33812" b="-3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461053" r="-2415" b="-3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281704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561053" r="-33812" b="-2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561053" r="-2415" b="-2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413054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661053" r="-33812" b="-1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661053" r="-2415" b="-1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029955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761053" r="-33812" b="-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761053" r="-2415" b="-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43512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69693B-A84A-4286-8604-3775DAAAE3BE}"/>
                  </a:ext>
                </a:extLst>
              </p:cNvPr>
              <p:cNvSpPr txBox="1"/>
              <p:nvPr/>
            </p:nvSpPr>
            <p:spPr>
              <a:xfrm>
                <a:off x="1319868" y="5899213"/>
                <a:ext cx="6504264" cy="861774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a circles question where the units of the answer would be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𝑚𝑚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a circles question where the units of the answer would be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  <m:sup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69693B-A84A-4286-8604-3775DAAAE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868" y="5899213"/>
                <a:ext cx="6504264" cy="861774"/>
              </a:xfrm>
              <a:prstGeom prst="rect">
                <a:avLst/>
              </a:prstGeom>
              <a:blipFill>
                <a:blip r:embed="rId3"/>
                <a:stretch>
                  <a:fillRect l="-280" b="-2721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2400B0F4-0536-4ADB-96BA-698B4C1561B8}"/>
              </a:ext>
            </a:extLst>
          </p:cNvPr>
          <p:cNvSpPr/>
          <p:nvPr/>
        </p:nvSpPr>
        <p:spPr>
          <a:xfrm>
            <a:off x="1728132" y="1233182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73F707-8CDC-4A96-BDF3-28C7C8E01C90}"/>
              </a:ext>
            </a:extLst>
          </p:cNvPr>
          <p:cNvSpPr/>
          <p:nvPr/>
        </p:nvSpPr>
        <p:spPr>
          <a:xfrm>
            <a:off x="2728344" y="1233181"/>
            <a:ext cx="3362063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D2998C-11B8-4059-A8FC-CB9365F008EF}"/>
              </a:ext>
            </a:extLst>
          </p:cNvPr>
          <p:cNvSpPr/>
          <p:nvPr/>
        </p:nvSpPr>
        <p:spPr>
          <a:xfrm>
            <a:off x="6652993" y="1241692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938898-37A0-4C03-AB5F-98C8119BFFC0}"/>
              </a:ext>
            </a:extLst>
          </p:cNvPr>
          <p:cNvSpPr/>
          <p:nvPr/>
        </p:nvSpPr>
        <p:spPr>
          <a:xfrm>
            <a:off x="1728132" y="1807417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332E4-BA6B-458D-81F9-94FE17508144}"/>
              </a:ext>
            </a:extLst>
          </p:cNvPr>
          <p:cNvSpPr/>
          <p:nvPr/>
        </p:nvSpPr>
        <p:spPr>
          <a:xfrm>
            <a:off x="2728344" y="1807416"/>
            <a:ext cx="346273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0601A7-A4CF-48A6-876C-2E24BC41513E}"/>
              </a:ext>
            </a:extLst>
          </p:cNvPr>
          <p:cNvSpPr/>
          <p:nvPr/>
        </p:nvSpPr>
        <p:spPr>
          <a:xfrm>
            <a:off x="6652993" y="1815927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883AA5-B526-42BC-B3A1-28B412340248}"/>
              </a:ext>
            </a:extLst>
          </p:cNvPr>
          <p:cNvSpPr/>
          <p:nvPr/>
        </p:nvSpPr>
        <p:spPr>
          <a:xfrm>
            <a:off x="1728132" y="2357173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9CAF70-7E0C-481A-BDA6-174578C29EE9}"/>
              </a:ext>
            </a:extLst>
          </p:cNvPr>
          <p:cNvSpPr/>
          <p:nvPr/>
        </p:nvSpPr>
        <p:spPr>
          <a:xfrm>
            <a:off x="2728344" y="2390728"/>
            <a:ext cx="346273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4AC023-392E-463E-A28C-774F41D0392F}"/>
              </a:ext>
            </a:extLst>
          </p:cNvPr>
          <p:cNvSpPr/>
          <p:nvPr/>
        </p:nvSpPr>
        <p:spPr>
          <a:xfrm>
            <a:off x="6652993" y="2365683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A7E9AF-7CA4-4DAE-A8C5-7469227289FB}"/>
              </a:ext>
            </a:extLst>
          </p:cNvPr>
          <p:cNvSpPr/>
          <p:nvPr/>
        </p:nvSpPr>
        <p:spPr>
          <a:xfrm>
            <a:off x="1728132" y="2956575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9374F-C55E-449E-B3F4-C1FB7D079CEE}"/>
              </a:ext>
            </a:extLst>
          </p:cNvPr>
          <p:cNvSpPr/>
          <p:nvPr/>
        </p:nvSpPr>
        <p:spPr>
          <a:xfrm>
            <a:off x="2624182" y="2965085"/>
            <a:ext cx="3632255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CB5187-544C-4E40-9EF9-0138238132AF}"/>
              </a:ext>
            </a:extLst>
          </p:cNvPr>
          <p:cNvSpPr/>
          <p:nvPr/>
        </p:nvSpPr>
        <p:spPr>
          <a:xfrm>
            <a:off x="6652993" y="2948307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BC8923-10A4-4864-9C5D-D8E81B720812}"/>
              </a:ext>
            </a:extLst>
          </p:cNvPr>
          <p:cNvSpPr/>
          <p:nvPr/>
        </p:nvSpPr>
        <p:spPr>
          <a:xfrm>
            <a:off x="1793494" y="3540010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BCB789-F078-482F-B67C-26FF8A8520CB}"/>
              </a:ext>
            </a:extLst>
          </p:cNvPr>
          <p:cNvSpPr/>
          <p:nvPr/>
        </p:nvSpPr>
        <p:spPr>
          <a:xfrm>
            <a:off x="2624182" y="3548519"/>
            <a:ext cx="3632255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C0EAB4-177F-40A8-B8F5-4B0F695FB6F0}"/>
              </a:ext>
            </a:extLst>
          </p:cNvPr>
          <p:cNvSpPr/>
          <p:nvPr/>
        </p:nvSpPr>
        <p:spPr>
          <a:xfrm>
            <a:off x="6718355" y="3548520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486064-F011-4369-8BEE-DCDDB0DACF5D}"/>
              </a:ext>
            </a:extLst>
          </p:cNvPr>
          <p:cNvSpPr/>
          <p:nvPr/>
        </p:nvSpPr>
        <p:spPr>
          <a:xfrm>
            <a:off x="1793494" y="4114245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452638-3A0A-49C9-9656-F2308EE7B581}"/>
              </a:ext>
            </a:extLst>
          </p:cNvPr>
          <p:cNvSpPr/>
          <p:nvPr/>
        </p:nvSpPr>
        <p:spPr>
          <a:xfrm>
            <a:off x="2680978" y="4114244"/>
            <a:ext cx="3575460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BFDA55-DE10-4085-894E-CF85DD5A8CE7}"/>
              </a:ext>
            </a:extLst>
          </p:cNvPr>
          <p:cNvSpPr/>
          <p:nvPr/>
        </p:nvSpPr>
        <p:spPr>
          <a:xfrm>
            <a:off x="6718355" y="4122755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390A326-5057-4BC5-ABA6-5EECFBAB2ABD}"/>
              </a:ext>
            </a:extLst>
          </p:cNvPr>
          <p:cNvSpPr/>
          <p:nvPr/>
        </p:nvSpPr>
        <p:spPr>
          <a:xfrm>
            <a:off x="1793493" y="4681118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5A0C9B-8B14-44F1-B819-6FEF0B532CBA}"/>
              </a:ext>
            </a:extLst>
          </p:cNvPr>
          <p:cNvSpPr/>
          <p:nvPr/>
        </p:nvSpPr>
        <p:spPr>
          <a:xfrm>
            <a:off x="2624181" y="4689627"/>
            <a:ext cx="3632255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219BFC-B95D-4511-B47D-488025EAEB5E}"/>
              </a:ext>
            </a:extLst>
          </p:cNvPr>
          <p:cNvSpPr/>
          <p:nvPr/>
        </p:nvSpPr>
        <p:spPr>
          <a:xfrm>
            <a:off x="6718354" y="4689628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D00278-8FA0-443E-B378-C83E19CF2C74}"/>
              </a:ext>
            </a:extLst>
          </p:cNvPr>
          <p:cNvSpPr/>
          <p:nvPr/>
        </p:nvSpPr>
        <p:spPr>
          <a:xfrm>
            <a:off x="1793493" y="5255353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02A14D-EE0C-4496-B319-F6DE80AD7438}"/>
              </a:ext>
            </a:extLst>
          </p:cNvPr>
          <p:cNvSpPr/>
          <p:nvPr/>
        </p:nvSpPr>
        <p:spPr>
          <a:xfrm>
            <a:off x="2680977" y="5255352"/>
            <a:ext cx="3575460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A74F818-6F4C-47B4-B9D8-18E8A570E94B}"/>
              </a:ext>
            </a:extLst>
          </p:cNvPr>
          <p:cNvSpPr/>
          <p:nvPr/>
        </p:nvSpPr>
        <p:spPr>
          <a:xfrm>
            <a:off x="6718354" y="5263863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61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994B-7145-4F89-A401-AB00622C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8311"/>
            <a:ext cx="7886700" cy="641553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Which units should we use for the answer?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01E586C-E996-426A-AC70-E6B64C8F2D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76462" y="809864"/>
              <a:ext cx="6143538" cy="496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9619">
                      <a:extLst>
                        <a:ext uri="{9D8B030D-6E8A-4147-A177-3AD203B41FA5}">
                          <a16:colId xmlns:a16="http://schemas.microsoft.com/office/drawing/2014/main" val="4214872401"/>
                        </a:ext>
                      </a:extLst>
                    </a:gridCol>
                    <a:gridCol w="3821394">
                      <a:extLst>
                        <a:ext uri="{9D8B030D-6E8A-4147-A177-3AD203B41FA5}">
                          <a16:colId xmlns:a16="http://schemas.microsoft.com/office/drawing/2014/main" val="348885888"/>
                        </a:ext>
                      </a:extLst>
                    </a:gridCol>
                    <a:gridCol w="1262525">
                      <a:extLst>
                        <a:ext uri="{9D8B030D-6E8A-4147-A177-3AD203B41FA5}">
                          <a16:colId xmlns:a16="http://schemas.microsoft.com/office/drawing/2014/main" val="4264247855"/>
                        </a:ext>
                      </a:extLst>
                    </a:gridCol>
                  </a:tblGrid>
                  <a:tr h="32997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Question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Description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Units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67895403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75172188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9601905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66747908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444468305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circumference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diameter?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62817047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/>
                            <a:t>, what is the diameter?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54413054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0299553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circumference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70435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01E586C-E996-426A-AC70-E6B64C8F2D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76462" y="809864"/>
              <a:ext cx="6143538" cy="496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9619">
                      <a:extLst>
                        <a:ext uri="{9D8B030D-6E8A-4147-A177-3AD203B41FA5}">
                          <a16:colId xmlns:a16="http://schemas.microsoft.com/office/drawing/2014/main" val="4214872401"/>
                        </a:ext>
                      </a:extLst>
                    </a:gridCol>
                    <a:gridCol w="3821394">
                      <a:extLst>
                        <a:ext uri="{9D8B030D-6E8A-4147-A177-3AD203B41FA5}">
                          <a16:colId xmlns:a16="http://schemas.microsoft.com/office/drawing/2014/main" val="348885888"/>
                        </a:ext>
                      </a:extLst>
                    </a:gridCol>
                    <a:gridCol w="1262525">
                      <a:extLst>
                        <a:ext uri="{9D8B030D-6E8A-4147-A177-3AD203B41FA5}">
                          <a16:colId xmlns:a16="http://schemas.microsoft.com/office/drawing/2014/main" val="4264247855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Question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Description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Units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678954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60000" r="-33812" b="-7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60000" r="-2415" b="-7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517218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160000" r="-33812" b="-6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160000" r="-2415" b="-6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96019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260000" r="-33812" b="-5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260000" r="-2415" b="-5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674790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356250" r="-33812" b="-4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356250" r="-2415" b="-4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4683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461053" r="-33812" b="-3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461053" r="-2415" b="-3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281704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561053" r="-33812" b="-2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561053" r="-2415" b="-2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413054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661053" r="-33812" b="-1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661053" r="-2415" b="-1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029955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761053" r="-33812" b="-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761053" r="-2415" b="-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43512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69693B-A84A-4286-8604-3775DAAAE3BE}"/>
                  </a:ext>
                </a:extLst>
              </p:cNvPr>
              <p:cNvSpPr txBox="1"/>
              <p:nvPr/>
            </p:nvSpPr>
            <p:spPr>
              <a:xfrm>
                <a:off x="1319868" y="5899213"/>
                <a:ext cx="6504264" cy="861774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a circles question where the units of the answer would be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𝑚𝑚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a circles question where the units of the answer would be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  <m:sup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69693B-A84A-4286-8604-3775DAAAE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868" y="5899213"/>
                <a:ext cx="6504264" cy="861774"/>
              </a:xfrm>
              <a:prstGeom prst="rect">
                <a:avLst/>
              </a:prstGeom>
              <a:blipFill>
                <a:blip r:embed="rId3"/>
                <a:stretch>
                  <a:fillRect l="-280" b="-2721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66D2998C-11B8-4059-A8FC-CB9365F008EF}"/>
              </a:ext>
            </a:extLst>
          </p:cNvPr>
          <p:cNvSpPr/>
          <p:nvPr/>
        </p:nvSpPr>
        <p:spPr>
          <a:xfrm>
            <a:off x="6652993" y="1241692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0601A7-A4CF-48A6-876C-2E24BC41513E}"/>
              </a:ext>
            </a:extLst>
          </p:cNvPr>
          <p:cNvSpPr/>
          <p:nvPr/>
        </p:nvSpPr>
        <p:spPr>
          <a:xfrm>
            <a:off x="6652993" y="1815927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4AC023-392E-463E-A28C-774F41D0392F}"/>
              </a:ext>
            </a:extLst>
          </p:cNvPr>
          <p:cNvSpPr/>
          <p:nvPr/>
        </p:nvSpPr>
        <p:spPr>
          <a:xfrm>
            <a:off x="6652993" y="2365683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CB5187-544C-4E40-9EF9-0138238132AF}"/>
              </a:ext>
            </a:extLst>
          </p:cNvPr>
          <p:cNvSpPr/>
          <p:nvPr/>
        </p:nvSpPr>
        <p:spPr>
          <a:xfrm>
            <a:off x="6652993" y="2948307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C0EAB4-177F-40A8-B8F5-4B0F695FB6F0}"/>
              </a:ext>
            </a:extLst>
          </p:cNvPr>
          <p:cNvSpPr/>
          <p:nvPr/>
        </p:nvSpPr>
        <p:spPr>
          <a:xfrm>
            <a:off x="6718355" y="3548520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BFDA55-DE10-4085-894E-CF85DD5A8CE7}"/>
              </a:ext>
            </a:extLst>
          </p:cNvPr>
          <p:cNvSpPr/>
          <p:nvPr/>
        </p:nvSpPr>
        <p:spPr>
          <a:xfrm>
            <a:off x="6718355" y="4122755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219BFC-B95D-4511-B47D-488025EAEB5E}"/>
              </a:ext>
            </a:extLst>
          </p:cNvPr>
          <p:cNvSpPr/>
          <p:nvPr/>
        </p:nvSpPr>
        <p:spPr>
          <a:xfrm>
            <a:off x="6718354" y="4689628"/>
            <a:ext cx="570451" cy="4194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A74F818-6F4C-47B4-B9D8-18E8A570E94B}"/>
              </a:ext>
            </a:extLst>
          </p:cNvPr>
          <p:cNvSpPr/>
          <p:nvPr/>
        </p:nvSpPr>
        <p:spPr>
          <a:xfrm>
            <a:off x="6718354" y="5263863"/>
            <a:ext cx="570451" cy="419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994B-7145-4F89-A401-AB00622C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8311"/>
            <a:ext cx="7886700" cy="641553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Which units should we use for the answer?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01E586C-E996-426A-AC70-E6B64C8F2D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76462" y="809864"/>
              <a:ext cx="6143538" cy="496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9619">
                      <a:extLst>
                        <a:ext uri="{9D8B030D-6E8A-4147-A177-3AD203B41FA5}">
                          <a16:colId xmlns:a16="http://schemas.microsoft.com/office/drawing/2014/main" val="4214872401"/>
                        </a:ext>
                      </a:extLst>
                    </a:gridCol>
                    <a:gridCol w="3821394">
                      <a:extLst>
                        <a:ext uri="{9D8B030D-6E8A-4147-A177-3AD203B41FA5}">
                          <a16:colId xmlns:a16="http://schemas.microsoft.com/office/drawing/2014/main" val="348885888"/>
                        </a:ext>
                      </a:extLst>
                    </a:gridCol>
                    <a:gridCol w="1262525">
                      <a:extLst>
                        <a:ext uri="{9D8B030D-6E8A-4147-A177-3AD203B41FA5}">
                          <a16:colId xmlns:a16="http://schemas.microsoft.com/office/drawing/2014/main" val="4264247855"/>
                        </a:ext>
                      </a:extLst>
                    </a:gridCol>
                  </a:tblGrid>
                  <a:tr h="32997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Question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Description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Units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67895403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75172188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9601905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66747908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444468305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 circumference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diameter?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62817047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/>
                            <a:t>, what is the diameter?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54413054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area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/>
                            <a:t>, what is the circumference?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0299553"/>
                      </a:ext>
                    </a:extLst>
                  </a:tr>
                  <a:tr h="569536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A circle has an circumference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oMath>
                          </a14:m>
                          <a:r>
                            <a:rPr lang="en-GB" sz="1600" dirty="0"/>
                            <a:t>, what is the area?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𝑐𝑚</m:t>
                                    </m:r>
                                  </m:e>
                                  <m:sup>
                                    <m:r>
                                      <a:rPr kumimoji="0" lang="en-GB" sz="16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70435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301E586C-E996-426A-AC70-E6B64C8F2D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76462" y="809864"/>
              <a:ext cx="6143538" cy="496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9619">
                      <a:extLst>
                        <a:ext uri="{9D8B030D-6E8A-4147-A177-3AD203B41FA5}">
                          <a16:colId xmlns:a16="http://schemas.microsoft.com/office/drawing/2014/main" val="4214872401"/>
                        </a:ext>
                      </a:extLst>
                    </a:gridCol>
                    <a:gridCol w="3821394">
                      <a:extLst>
                        <a:ext uri="{9D8B030D-6E8A-4147-A177-3AD203B41FA5}">
                          <a16:colId xmlns:a16="http://schemas.microsoft.com/office/drawing/2014/main" val="348885888"/>
                        </a:ext>
                      </a:extLst>
                    </a:gridCol>
                    <a:gridCol w="1262525">
                      <a:extLst>
                        <a:ext uri="{9D8B030D-6E8A-4147-A177-3AD203B41FA5}">
                          <a16:colId xmlns:a16="http://schemas.microsoft.com/office/drawing/2014/main" val="4264247855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Question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Description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Units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678954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60000" r="-33812" b="-7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60000" r="-2415" b="-7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517218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160000" r="-33812" b="-6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160000" r="-2415" b="-6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96019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260000" r="-33812" b="-51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260000" r="-2415" b="-514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674790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356250" r="-33812" b="-4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356250" r="-2415" b="-4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4683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461053" r="-33812" b="-3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461053" r="-2415" b="-3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281704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561053" r="-33812" b="-2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561053" r="-2415" b="-2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4413054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661053" r="-33812" b="-1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661053" r="-2415" b="-1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029955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911" t="-761053" r="-33812" b="-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87440" t="-761053" r="-2415" b="-1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43512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69693B-A84A-4286-8604-3775DAAAE3BE}"/>
                  </a:ext>
                </a:extLst>
              </p:cNvPr>
              <p:cNvSpPr txBox="1"/>
              <p:nvPr/>
            </p:nvSpPr>
            <p:spPr>
              <a:xfrm>
                <a:off x="1319868" y="5899213"/>
                <a:ext cx="6504264" cy="861774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a circles question where the units of the answer would be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𝑚𝑚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 startAt="9"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a circles question where the units of the answer would be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𝑚</m:t>
                    </m:r>
                    <m:sSup>
                      <m:sSup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𝑚</m:t>
                        </m:r>
                      </m:e>
                      <m:sup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69693B-A84A-4286-8604-3775DAAAE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868" y="5899213"/>
                <a:ext cx="6504264" cy="861774"/>
              </a:xfrm>
              <a:prstGeom prst="rect">
                <a:avLst/>
              </a:prstGeom>
              <a:blipFill>
                <a:blip r:embed="rId3"/>
                <a:stretch>
                  <a:fillRect l="-280" b="-2721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52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540</Words>
  <Application>Microsoft Office PowerPoint</Application>
  <PresentationFormat>On-screen Show (4:3)</PresentationFormat>
  <Paragraphs>99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20_Office Theme</vt:lpstr>
      <vt:lpstr>9_Office Theme</vt:lpstr>
      <vt:lpstr>Circles: units of the answer</vt:lpstr>
      <vt:lpstr>Which units should we use for the answer?</vt:lpstr>
      <vt:lpstr>Which units should we use for the answer?</vt:lpstr>
      <vt:lpstr>Which units should we use for the answer?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Circles: units of the answer</dc:title>
  <dc:creator>Craig Barton</dc:creator>
  <cp:lastModifiedBy>Craig Barton</cp:lastModifiedBy>
  <cp:revision>1</cp:revision>
  <dcterms:created xsi:type="dcterms:W3CDTF">2021-06-30T10:05:45Z</dcterms:created>
  <dcterms:modified xsi:type="dcterms:W3CDTF">2021-06-30T10:06:38Z</dcterms:modified>
</cp:coreProperties>
</file>