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57" r:id="rId3"/>
    <p:sldId id="259" r:id="rId4"/>
    <p:sldId id="260" r:id="rId5"/>
    <p:sldId id="261" r:id="rId6"/>
    <p:sldId id="262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  <a:srgbClr val="2E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B944F-16E4-417F-984F-B0CFF4BB86C9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2566A-B21C-4A53-B693-572467786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8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24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9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2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2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0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4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2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8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D895-2DB7-4527-8FB2-5D181903F5DE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273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image" Target="../media/image275.png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7" Type="http://schemas.openxmlformats.org/officeDocument/2006/relationships/image" Target="../media/image279.png"/><Relationship Id="rId12" Type="http://schemas.openxmlformats.org/officeDocument/2006/relationships/image" Target="../media/image281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2" Type="http://schemas.openxmlformats.org/officeDocument/2006/relationships/image" Target="../media/image274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8.png"/><Relationship Id="rId11" Type="http://schemas.openxmlformats.org/officeDocument/2006/relationships/image" Target="../media/image61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5" Type="http://schemas.openxmlformats.org/officeDocument/2006/relationships/image" Target="../media/image277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270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276.png"/><Relationship Id="rId9" Type="http://schemas.openxmlformats.org/officeDocument/2006/relationships/image" Target="../media/image269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6" Type="http://schemas.openxmlformats.org/officeDocument/2006/relationships/image" Target="../media/image57.pn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33" Type="http://schemas.openxmlformats.org/officeDocument/2006/relationships/image" Target="../media/image65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29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24" Type="http://schemas.openxmlformats.org/officeDocument/2006/relationships/image" Target="../media/image55.png"/><Relationship Id="rId32" Type="http://schemas.openxmlformats.org/officeDocument/2006/relationships/image" Target="../media/image64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31" Type="http://schemas.openxmlformats.org/officeDocument/2006/relationships/image" Target="../media/image63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Relationship Id="rId30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5.png"/><Relationship Id="rId18" Type="http://schemas.openxmlformats.org/officeDocument/2006/relationships/image" Target="../media/image80.png"/><Relationship Id="rId26" Type="http://schemas.openxmlformats.org/officeDocument/2006/relationships/image" Target="../media/image88.png"/><Relationship Id="rId3" Type="http://schemas.openxmlformats.org/officeDocument/2006/relationships/image" Target="../media/image35.png"/><Relationship Id="rId21" Type="http://schemas.openxmlformats.org/officeDocument/2006/relationships/image" Target="../media/image83.png"/><Relationship Id="rId34" Type="http://schemas.openxmlformats.org/officeDocument/2006/relationships/image" Target="../media/image96.png"/><Relationship Id="rId7" Type="http://schemas.openxmlformats.org/officeDocument/2006/relationships/image" Target="../media/image70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5" Type="http://schemas.openxmlformats.org/officeDocument/2006/relationships/image" Target="../media/image87.png"/><Relationship Id="rId33" Type="http://schemas.openxmlformats.org/officeDocument/2006/relationships/image" Target="../media/image95.png"/><Relationship Id="rId2" Type="http://schemas.openxmlformats.org/officeDocument/2006/relationships/image" Target="../media/image66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29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3.png"/><Relationship Id="rId24" Type="http://schemas.openxmlformats.org/officeDocument/2006/relationships/image" Target="../media/image86.png"/><Relationship Id="rId32" Type="http://schemas.openxmlformats.org/officeDocument/2006/relationships/image" Target="../media/image94.png"/><Relationship Id="rId5" Type="http://schemas.openxmlformats.org/officeDocument/2006/relationships/image" Target="../media/image68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28" Type="http://schemas.openxmlformats.org/officeDocument/2006/relationships/image" Target="../media/image90.png"/><Relationship Id="rId10" Type="http://schemas.openxmlformats.org/officeDocument/2006/relationships/image" Target="../media/image46.png"/><Relationship Id="rId19" Type="http://schemas.openxmlformats.org/officeDocument/2006/relationships/image" Target="../media/image81.png"/><Relationship Id="rId31" Type="http://schemas.openxmlformats.org/officeDocument/2006/relationships/image" Target="../media/image9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6.png"/><Relationship Id="rId22" Type="http://schemas.openxmlformats.org/officeDocument/2006/relationships/image" Target="../media/image84.png"/><Relationship Id="rId27" Type="http://schemas.openxmlformats.org/officeDocument/2006/relationships/image" Target="../media/image89.png"/><Relationship Id="rId30" Type="http://schemas.openxmlformats.org/officeDocument/2006/relationships/image" Target="../media/image9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6" Type="http://schemas.openxmlformats.org/officeDocument/2006/relationships/image" Target="../media/image57.pn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33" Type="http://schemas.openxmlformats.org/officeDocument/2006/relationships/image" Target="../media/image65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29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24" Type="http://schemas.openxmlformats.org/officeDocument/2006/relationships/image" Target="../media/image55.png"/><Relationship Id="rId32" Type="http://schemas.openxmlformats.org/officeDocument/2006/relationships/image" Target="../media/image64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31" Type="http://schemas.openxmlformats.org/officeDocument/2006/relationships/image" Target="../media/image63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Relationship Id="rId30" Type="http://schemas.openxmlformats.org/officeDocument/2006/relationships/image" Target="../media/image6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5.png"/><Relationship Id="rId18" Type="http://schemas.openxmlformats.org/officeDocument/2006/relationships/image" Target="../media/image80.png"/><Relationship Id="rId26" Type="http://schemas.openxmlformats.org/officeDocument/2006/relationships/image" Target="../media/image88.png"/><Relationship Id="rId3" Type="http://schemas.openxmlformats.org/officeDocument/2006/relationships/image" Target="../media/image35.png"/><Relationship Id="rId21" Type="http://schemas.openxmlformats.org/officeDocument/2006/relationships/image" Target="../media/image83.png"/><Relationship Id="rId34" Type="http://schemas.openxmlformats.org/officeDocument/2006/relationships/image" Target="../media/image96.png"/><Relationship Id="rId7" Type="http://schemas.openxmlformats.org/officeDocument/2006/relationships/image" Target="../media/image70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5" Type="http://schemas.openxmlformats.org/officeDocument/2006/relationships/image" Target="../media/image87.png"/><Relationship Id="rId33" Type="http://schemas.openxmlformats.org/officeDocument/2006/relationships/image" Target="../media/image95.png"/><Relationship Id="rId2" Type="http://schemas.openxmlformats.org/officeDocument/2006/relationships/image" Target="../media/image66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29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3.png"/><Relationship Id="rId24" Type="http://schemas.openxmlformats.org/officeDocument/2006/relationships/image" Target="../media/image86.png"/><Relationship Id="rId32" Type="http://schemas.openxmlformats.org/officeDocument/2006/relationships/image" Target="../media/image94.png"/><Relationship Id="rId5" Type="http://schemas.openxmlformats.org/officeDocument/2006/relationships/image" Target="../media/image68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28" Type="http://schemas.openxmlformats.org/officeDocument/2006/relationships/image" Target="../media/image90.png"/><Relationship Id="rId10" Type="http://schemas.openxmlformats.org/officeDocument/2006/relationships/image" Target="../media/image46.png"/><Relationship Id="rId19" Type="http://schemas.openxmlformats.org/officeDocument/2006/relationships/image" Target="../media/image81.png"/><Relationship Id="rId31" Type="http://schemas.openxmlformats.org/officeDocument/2006/relationships/image" Target="../media/image9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6.png"/><Relationship Id="rId22" Type="http://schemas.openxmlformats.org/officeDocument/2006/relationships/image" Target="../media/image84.png"/><Relationship Id="rId27" Type="http://schemas.openxmlformats.org/officeDocument/2006/relationships/image" Target="../media/image89.png"/><Relationship Id="rId30" Type="http://schemas.openxmlformats.org/officeDocument/2006/relationships/image" Target="../media/image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463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The Converse of</a:t>
            </a:r>
            <a:br>
              <a:rPr lang="en-GB" sz="4400" b="1" dirty="0" smtClean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Pythagoras’ Theorem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7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Example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0789" y="3928940"/>
            <a:ext cx="2629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Are the triangles 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right-angled</a:t>
            </a:r>
            <a:r>
              <a:rPr lang="en-GB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?</a:t>
            </a:r>
            <a:endParaRPr lang="en-GB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856700" y="5048713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700" y="5048713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445436" y="4957131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436" y="4957131"/>
                <a:ext cx="67333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901219" y="586495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219" y="5864957"/>
                <a:ext cx="67333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Isosceles Triangle 24"/>
          <p:cNvSpPr/>
          <p:nvPr/>
        </p:nvSpPr>
        <p:spPr>
          <a:xfrm>
            <a:off x="2154067" y="4697382"/>
            <a:ext cx="2286000" cy="1058366"/>
          </a:xfrm>
          <a:prstGeom prst="triangle">
            <a:avLst>
              <a:gd name="adj" fmla="val 20698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>
            <a:off x="5934568" y="4651594"/>
            <a:ext cx="2286000" cy="1058366"/>
          </a:xfrm>
          <a:prstGeom prst="triangle">
            <a:avLst>
              <a:gd name="adj" fmla="val 20698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519023" y="4971112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023" y="4971112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7262069" y="4817223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069" y="4817223"/>
                <a:ext cx="67333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656471" y="583710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471" y="5837106"/>
                <a:ext cx="67333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4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-73152" y="458476"/>
            <a:ext cx="9906000" cy="457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879712" y="0"/>
            <a:ext cx="11692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61259" y="65346"/>
            <a:ext cx="19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Worked Example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8305" y="65346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Your Turn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4290" y="585377"/>
            <a:ext cx="3163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Are the triangles below right-angled?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5296" y="585376"/>
            <a:ext cx="3163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Are the triangles below right-angled?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913064" y="4177668"/>
            <a:ext cx="2668093" cy="1510951"/>
            <a:chOff x="6179830" y="4097097"/>
            <a:chExt cx="2668093" cy="1510951"/>
          </a:xfrm>
        </p:grpSpPr>
        <p:sp>
          <p:nvSpPr>
            <p:cNvPr id="9" name="Isosceles Triangle 8"/>
            <p:cNvSpPr/>
            <p:nvPr/>
          </p:nvSpPr>
          <p:spPr>
            <a:xfrm>
              <a:off x="6561923" y="4097097"/>
              <a:ext cx="2286000" cy="1058366"/>
            </a:xfrm>
            <a:prstGeom prst="triangle">
              <a:avLst>
                <a:gd name="adj" fmla="val 2069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179830" y="4339220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9830" y="4339220"/>
                  <a:ext cx="673337" cy="3077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7834046" y="4247637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4046" y="4247637"/>
                  <a:ext cx="673337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183753" y="5300271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3753" y="5300271"/>
                  <a:ext cx="673337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4957449" y="1441164"/>
            <a:ext cx="2701545" cy="1493289"/>
            <a:chOff x="5961877" y="1446046"/>
            <a:chExt cx="2701545" cy="1493289"/>
          </a:xfrm>
        </p:grpSpPr>
        <p:sp>
          <p:nvSpPr>
            <p:cNvPr id="8" name="Isosceles Triangle 7"/>
            <p:cNvSpPr/>
            <p:nvPr/>
          </p:nvSpPr>
          <p:spPr>
            <a:xfrm>
              <a:off x="6377422" y="1446046"/>
              <a:ext cx="2286000" cy="1058366"/>
            </a:xfrm>
            <a:prstGeom prst="triangle">
              <a:avLst>
                <a:gd name="adj" fmla="val 2069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961877" y="1765564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48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1877" y="1765564"/>
                  <a:ext cx="673337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7704923" y="1611675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4923" y="1611675"/>
                  <a:ext cx="673337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099325" y="2631558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9325" y="2631558"/>
                  <a:ext cx="673337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161551" y="1446046"/>
            <a:ext cx="2622669" cy="1410710"/>
            <a:chOff x="747349" y="1446046"/>
            <a:chExt cx="2622669" cy="1410710"/>
          </a:xfrm>
        </p:grpSpPr>
        <p:sp>
          <p:nvSpPr>
            <p:cNvPr id="6" name="Isosceles Triangle 5"/>
            <p:cNvSpPr/>
            <p:nvPr/>
          </p:nvSpPr>
          <p:spPr>
            <a:xfrm>
              <a:off x="1084018" y="1446046"/>
              <a:ext cx="2286000" cy="1058366"/>
            </a:xfrm>
            <a:prstGeom prst="triangle">
              <a:avLst>
                <a:gd name="adj" fmla="val 2069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773150" y="2548979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3150" y="2548979"/>
                  <a:ext cx="673337" cy="30777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389474" y="1644502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.8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9474" y="1644502"/>
                  <a:ext cx="673337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47349" y="1727466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349" y="1727466"/>
                  <a:ext cx="673337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30544" y="4177668"/>
            <a:ext cx="2675939" cy="1366143"/>
            <a:chOff x="878580" y="4097097"/>
            <a:chExt cx="2675939" cy="1366143"/>
          </a:xfrm>
        </p:grpSpPr>
        <p:sp>
          <p:nvSpPr>
            <p:cNvPr id="7" name="Isosceles Triangle 6"/>
            <p:cNvSpPr/>
            <p:nvPr/>
          </p:nvSpPr>
          <p:spPr>
            <a:xfrm>
              <a:off x="1268519" y="4097097"/>
              <a:ext cx="2286000" cy="1058366"/>
            </a:xfrm>
            <a:prstGeom prst="triangle">
              <a:avLst>
                <a:gd name="adj" fmla="val 2069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78580" y="4339219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580" y="4339219"/>
                  <a:ext cx="673337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467316" y="4247637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7316" y="4247637"/>
                  <a:ext cx="673337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923099" y="5155463"/>
                  <a:ext cx="6733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400" dirty="0">
                    <a:latin typeface="Trebuchet MS" panose="020B0603020202020204" pitchFamily="34" charset="0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3099" y="5155463"/>
                  <a:ext cx="673337" cy="30777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099148" y="1059796"/>
                <a:ext cx="12450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𝑡𝑟𝑢𝑒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148" y="1059796"/>
                <a:ext cx="1245036" cy="276999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965373" y="1322724"/>
                <a:ext cx="1398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373" y="1322724"/>
                <a:ext cx="1398652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493465" y="1627499"/>
                <a:ext cx="22036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(60)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(80)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(100)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465" y="1627499"/>
                <a:ext cx="2203680" cy="338554"/>
              </a:xfrm>
              <a:prstGeom prst="rect">
                <a:avLst/>
              </a:prstGeom>
              <a:blipFill>
                <a:blip r:embed="rId1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410418" y="1993752"/>
                <a:ext cx="22846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600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6400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10 000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418" y="1993752"/>
                <a:ext cx="22846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965373" y="2324385"/>
                <a:ext cx="17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0 000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10 000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373" y="2324385"/>
                <a:ext cx="1742978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928248" y="2662939"/>
                <a:ext cx="1797572" cy="45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𝑟𝑖𝑔h𝑡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𝑎𝑛𝑔𝑙𝑒𝑑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𝑡𝑟𝑖𝑎𝑛𝑔𝑙𝑒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248" y="2662939"/>
                <a:ext cx="1797572" cy="457433"/>
              </a:xfrm>
              <a:prstGeom prst="rect">
                <a:avLst/>
              </a:prstGeom>
              <a:blipFill>
                <a:blip r:embed="rId1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326675" y="3776480"/>
                <a:ext cx="12450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𝑡𝑟𝑢𝑒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675" y="3776480"/>
                <a:ext cx="1245036" cy="276999"/>
              </a:xfrm>
              <a:prstGeom prst="rect">
                <a:avLst/>
              </a:prstGeom>
              <a:blipFill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036419" y="4048560"/>
                <a:ext cx="1398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419" y="4048560"/>
                <a:ext cx="1398652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2732297" y="4366846"/>
                <a:ext cx="1976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297" y="4366846"/>
                <a:ext cx="1976054" cy="338554"/>
              </a:xfrm>
              <a:prstGeom prst="rect">
                <a:avLst/>
              </a:prstGeom>
              <a:blipFill>
                <a:blip r:embed="rId22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867105" y="4734488"/>
                <a:ext cx="16706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144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400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105" y="4734488"/>
                <a:ext cx="1670650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336841" y="5084625"/>
                <a:ext cx="1197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69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400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1" y="5084625"/>
                <a:ext cx="1197957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062811" y="5393837"/>
                <a:ext cx="1797572" cy="45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𝑟𝑖𝑔h𝑡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𝑎𝑛𝑔𝑙𝑒𝑑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𝑡𝑟𝑖𝑎𝑛𝑔𝑙𝑒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811" y="5393837"/>
                <a:ext cx="1797572" cy="457433"/>
              </a:xfrm>
              <a:prstGeom prst="rect">
                <a:avLst/>
              </a:prstGeom>
              <a:blipFill>
                <a:blip r:embed="rId2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8239969" y="1164165"/>
                <a:ext cx="12450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𝑡𝑟𝑢𝑒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969" y="1164165"/>
                <a:ext cx="1245036" cy="276999"/>
              </a:xfrm>
              <a:prstGeom prst="rect">
                <a:avLst/>
              </a:prstGeom>
              <a:blipFill>
                <a:blip r:embed="rId2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7951953" y="1442467"/>
                <a:ext cx="1398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953" y="1442467"/>
                <a:ext cx="1398652" cy="33855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7529537" y="1741828"/>
                <a:ext cx="20898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537" y="1741828"/>
                <a:ext cx="2089867" cy="338554"/>
              </a:xfrm>
              <a:prstGeom prst="rect">
                <a:avLst/>
              </a:prstGeom>
              <a:blipFill>
                <a:blip r:embed="rId28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7492383" y="2081685"/>
                <a:ext cx="21259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304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3025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5184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383" y="2081685"/>
                <a:ext cx="2125903" cy="33855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8174407" y="2402480"/>
                <a:ext cx="1425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329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5184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407" y="2402480"/>
                <a:ext cx="1425583" cy="33855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7988412" y="2774267"/>
                <a:ext cx="1797572" cy="45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𝑟𝑖𝑔h𝑡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𝑎𝑛𝑔𝑙𝑒𝑑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𝑡𝑟𝑖𝑎𝑛𝑔𝑙𝑒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412" y="2774267"/>
                <a:ext cx="1797572" cy="457433"/>
              </a:xfrm>
              <a:prstGeom prst="rect">
                <a:avLst/>
              </a:prstGeom>
              <a:blipFill>
                <a:blip r:embed="rId31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8134150" y="3771031"/>
                <a:ext cx="12450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𝑡𝑟𝑢𝑒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150" y="3771031"/>
                <a:ext cx="1245036" cy="276999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7963250" y="4031884"/>
                <a:ext cx="13986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3250" y="4031884"/>
                <a:ext cx="1398652" cy="338554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7528467" y="4338734"/>
                <a:ext cx="20898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467" y="4338734"/>
                <a:ext cx="2089867" cy="338554"/>
              </a:xfrm>
              <a:prstGeom prst="rect">
                <a:avLst/>
              </a:prstGeom>
              <a:blipFill>
                <a:blip r:embed="rId33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7700400" y="4680472"/>
                <a:ext cx="17844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441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841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400" y="4680472"/>
                <a:ext cx="1784463" cy="338554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8255355" y="5011105"/>
                <a:ext cx="11979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41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841</m:t>
                      </m:r>
                    </m:oMath>
                  </m:oMathPara>
                </a14:m>
                <a:endParaRPr lang="en-GB" sz="16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355" y="5011105"/>
                <a:ext cx="1197957" cy="338554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7963250" y="5374174"/>
                <a:ext cx="1797572" cy="45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𝑟𝑖𝑔h𝑡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𝑎𝑛𝑔𝑙𝑒𝑑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𝑡𝑟𝑖𝑎𝑛𝑔𝑙𝑒</m:t>
                      </m:r>
                    </m:oMath>
                  </m:oMathPara>
                </a14:m>
                <a:endParaRPr lang="en-GB" sz="12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3250" y="5374174"/>
                <a:ext cx="1797572" cy="457433"/>
              </a:xfrm>
              <a:prstGeom prst="rect">
                <a:avLst/>
              </a:prstGeom>
              <a:blipFill>
                <a:blip r:embed="rId1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8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7" grpId="0"/>
      <p:bldP spid="48" grpId="0"/>
      <p:bldP spid="49" grpId="0"/>
      <p:bldP spid="50" grpId="0"/>
      <p:bldP spid="51" grpId="0"/>
      <p:bldP spid="52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0345" y="188214"/>
            <a:ext cx="4996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Justify whether or not the triangles below are right-angled.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>
            <a:off x="569456" y="992571"/>
            <a:ext cx="2286000" cy="5617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65643" y="111955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643" y="1119557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30881" y="127344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881" y="1273445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46335" y="65789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35" y="657894"/>
                <a:ext cx="673337" cy="307777"/>
              </a:xfrm>
              <a:prstGeom prst="rect">
                <a:avLst/>
              </a:prstGeom>
              <a:blipFill>
                <a:blip r:embed="rId4"/>
                <a:stretch>
                  <a:fillRect t="-2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Isosceles Triangle 6"/>
          <p:cNvSpPr/>
          <p:nvPr/>
        </p:nvSpPr>
        <p:spPr>
          <a:xfrm rot="6769185">
            <a:off x="7638470" y="1026358"/>
            <a:ext cx="1860497" cy="814198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11486" y="87432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486" y="874328"/>
                <a:ext cx="67333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515422" y="140655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422" y="1406554"/>
                <a:ext cx="67333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750949" y="264243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949" y="264243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/>
          <p:cNvSpPr/>
          <p:nvPr/>
        </p:nvSpPr>
        <p:spPr>
          <a:xfrm rot="12560871">
            <a:off x="3897656" y="1136662"/>
            <a:ext cx="1262108" cy="1299502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838096" y="163252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096" y="1632524"/>
                <a:ext cx="67333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719793" y="87695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793" y="876955"/>
                <a:ext cx="67333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056461" y="195135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61" y="1951358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10800000">
            <a:off x="6390325" y="1629668"/>
            <a:ext cx="806332" cy="244289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206772" y="253545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772" y="2535458"/>
                <a:ext cx="67333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62973" y="251370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89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973" y="2513700"/>
                <a:ext cx="67333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504674" y="125266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39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674" y="1252665"/>
                <a:ext cx="67333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Isosceles Triangle 18"/>
          <p:cNvSpPr/>
          <p:nvPr/>
        </p:nvSpPr>
        <p:spPr>
          <a:xfrm rot="18751681">
            <a:off x="841649" y="1509830"/>
            <a:ext cx="2286000" cy="2226302"/>
          </a:xfrm>
          <a:prstGeom prst="triangle">
            <a:avLst>
              <a:gd name="adj" fmla="val 694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715578" y="214415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78" y="2144154"/>
                <a:ext cx="673337" cy="307777"/>
              </a:xfrm>
              <a:prstGeom prst="rect">
                <a:avLst/>
              </a:prstGeom>
              <a:blipFill>
                <a:blip r:embed="rId14"/>
                <a:stretch>
                  <a:fillRect l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99940" y="348613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40" y="3486138"/>
                <a:ext cx="67333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855456" y="324014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456" y="3240140"/>
                <a:ext cx="67333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/>
          <p:cNvSpPr/>
          <p:nvPr/>
        </p:nvSpPr>
        <p:spPr>
          <a:xfrm rot="3686575">
            <a:off x="4451415" y="2697458"/>
            <a:ext cx="806332" cy="2442892"/>
          </a:xfrm>
          <a:prstGeom prst="triangle">
            <a:avLst>
              <a:gd name="adj" fmla="val 2061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021800" y="338382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84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800" y="3383820"/>
                <a:ext cx="67333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816329" y="407256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91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329" y="4072560"/>
                <a:ext cx="673337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164759" y="447486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759" y="4474868"/>
                <a:ext cx="67333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Isosceles Triangle 26"/>
          <p:cNvSpPr/>
          <p:nvPr/>
        </p:nvSpPr>
        <p:spPr>
          <a:xfrm rot="21095070">
            <a:off x="775375" y="4668703"/>
            <a:ext cx="2299446" cy="1200047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925098" y="492548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098" y="4925480"/>
                <a:ext cx="673337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61189" y="527567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89" y="5275678"/>
                <a:ext cx="673337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715578" y="587666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78" y="5876664"/>
                <a:ext cx="673337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/>
          <p:cNvSpPr/>
          <p:nvPr/>
        </p:nvSpPr>
        <p:spPr>
          <a:xfrm rot="9437581" flipV="1">
            <a:off x="7922187" y="2443121"/>
            <a:ext cx="1086630" cy="2186386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940379" y="308887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72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379" y="3088875"/>
                <a:ext cx="673337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7822610" y="3470953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610" y="3470953"/>
                <a:ext cx="673337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8715361" y="460061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361" y="4600616"/>
                <a:ext cx="673337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Isosceles Triangle 34"/>
          <p:cNvSpPr/>
          <p:nvPr/>
        </p:nvSpPr>
        <p:spPr>
          <a:xfrm rot="15525181" flipV="1">
            <a:off x="6217538" y="4035040"/>
            <a:ext cx="1392059" cy="1495209"/>
          </a:xfrm>
          <a:prstGeom prst="triangle">
            <a:avLst>
              <a:gd name="adj" fmla="val 2061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756000" y="429106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000" y="4291066"/>
                <a:ext cx="673337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5496219" y="478364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219" y="4783644"/>
                <a:ext cx="673337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888015" y="529859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15" y="5298595"/>
                <a:ext cx="673337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Isosceles Triangle 38"/>
          <p:cNvSpPr/>
          <p:nvPr/>
        </p:nvSpPr>
        <p:spPr>
          <a:xfrm rot="504930" flipH="1">
            <a:off x="3143783" y="5067823"/>
            <a:ext cx="2299446" cy="1200047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899740" y="522149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740" y="5221494"/>
                <a:ext cx="673337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396923" y="562580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.03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923" y="5625805"/>
                <a:ext cx="673337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759413" y="624144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413" y="6241446"/>
                <a:ext cx="673337" cy="30777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Isosceles Triangle 42"/>
          <p:cNvSpPr/>
          <p:nvPr/>
        </p:nvSpPr>
        <p:spPr>
          <a:xfrm rot="10800000" flipV="1">
            <a:off x="6938149" y="5691676"/>
            <a:ext cx="2286000" cy="5617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905641" y="629544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641" y="6295445"/>
                <a:ext cx="673337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9150591" y="572643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0.12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0591" y="5726438"/>
                <a:ext cx="673337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7707527" y="554867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0.37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527" y="5548674"/>
                <a:ext cx="673337" cy="30777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06761" y="60438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84597" y="5812771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35621" y="438325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10)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501427" y="544505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9)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6996" y="475450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8)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058500" y="2937963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7)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93878" y="3474236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6)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55033" y="219193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5)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762724" y="524533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4)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03472" y="134336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3)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906541" y="1009197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2)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10800000">
            <a:off x="569456" y="992571"/>
            <a:ext cx="2286000" cy="825596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0345" y="188214"/>
            <a:ext cx="4996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Justify whether or not the triangles below are right-angled.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6127575">
            <a:off x="1124203" y="2888367"/>
            <a:ext cx="1408404" cy="1395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17190667" flipV="1">
            <a:off x="8126265" y="981908"/>
            <a:ext cx="1853140" cy="10543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2671938" flipH="1" flipV="1">
            <a:off x="5683837" y="1425305"/>
            <a:ext cx="1853140" cy="1054350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855456" y="1238785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456" y="1238785"/>
                <a:ext cx="673337" cy="333168"/>
              </a:xfrm>
              <a:prstGeom prst="rect">
                <a:avLst/>
              </a:prstGeom>
              <a:blipFill>
                <a:blip r:embed="rId2"/>
                <a:stretch>
                  <a:fillRect l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488793" y="61909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793" y="619090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 t="-2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10109" y="1455823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109" y="1455823"/>
                <a:ext cx="673337" cy="333168"/>
              </a:xfrm>
              <a:prstGeom prst="rect">
                <a:avLst/>
              </a:prstGeom>
              <a:blipFill>
                <a:blip r:embed="rId4"/>
                <a:stretch>
                  <a:fillRect l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791643" y="1090424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643" y="1090424"/>
                <a:ext cx="673337" cy="3331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99470" y="1289239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470" y="1289239"/>
                <a:ext cx="673337" cy="3331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393482" y="2065441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482" y="2065441"/>
                <a:ext cx="673337" cy="333168"/>
              </a:xfrm>
              <a:prstGeom prst="rect">
                <a:avLst/>
              </a:prstGeom>
              <a:blipFill>
                <a:blip r:embed="rId7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8391350" y="2380686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350" y="2380686"/>
                <a:ext cx="673337" cy="3331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900077" y="1043495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077" y="1043495"/>
                <a:ext cx="673337" cy="333168"/>
              </a:xfrm>
              <a:prstGeom prst="rect">
                <a:avLst/>
              </a:prstGeom>
              <a:blipFill>
                <a:blip r:embed="rId9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047335" y="122858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7335" y="1228588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997383" y="1996078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383" y="1996078"/>
                <a:ext cx="673337" cy="333168"/>
              </a:xfrm>
              <a:prstGeom prst="rect">
                <a:avLst/>
              </a:prstGeom>
              <a:blipFill>
                <a:blip r:embed="rId11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220417" y="2496462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417" y="2496462"/>
                <a:ext cx="673337" cy="3331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7008354" y="1175914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354" y="1175914"/>
                <a:ext cx="673337" cy="333168"/>
              </a:xfrm>
              <a:prstGeom prst="rect">
                <a:avLst/>
              </a:prstGeom>
              <a:blipFill>
                <a:blip r:embed="rId13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/>
          <p:cNvSpPr/>
          <p:nvPr/>
        </p:nvSpPr>
        <p:spPr>
          <a:xfrm rot="15092434" flipV="1">
            <a:off x="938267" y="4643436"/>
            <a:ext cx="1853140" cy="10543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974821" y="6113269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821" y="6113269"/>
                <a:ext cx="673337" cy="333168"/>
              </a:xfrm>
              <a:prstGeom prst="rect">
                <a:avLst/>
              </a:prstGeom>
              <a:blipFill>
                <a:blip r:embed="rId14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62809" y="5263543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09" y="5263543"/>
                <a:ext cx="673337" cy="333168"/>
              </a:xfrm>
              <a:prstGeom prst="rect">
                <a:avLst/>
              </a:prstGeom>
              <a:blipFill>
                <a:blip r:embed="rId15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2048001" y="4832578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01" y="4832578"/>
                <a:ext cx="673337" cy="333168"/>
              </a:xfrm>
              <a:prstGeom prst="rect">
                <a:avLst/>
              </a:prstGeom>
              <a:blipFill>
                <a:blip r:embed="rId16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Isosceles Triangle 37"/>
          <p:cNvSpPr/>
          <p:nvPr/>
        </p:nvSpPr>
        <p:spPr>
          <a:xfrm rot="8427431">
            <a:off x="4034654" y="1337264"/>
            <a:ext cx="1408404" cy="1395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77427" y="3039813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27" y="3039813"/>
                <a:ext cx="673337" cy="33316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757436" y="2542045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436" y="2542045"/>
                <a:ext cx="673337" cy="33316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795122" y="3641317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2" y="3641317"/>
                <a:ext cx="673337" cy="33316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Isosceles Triangle 44"/>
          <p:cNvSpPr/>
          <p:nvPr/>
        </p:nvSpPr>
        <p:spPr>
          <a:xfrm rot="19565245">
            <a:off x="3422884" y="2410145"/>
            <a:ext cx="1408404" cy="1395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981750" y="3434971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750" y="3434971"/>
                <a:ext cx="673337" cy="33316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048042" y="2724944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042" y="2724944"/>
                <a:ext cx="673337" cy="33316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4315808" y="3716946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808" y="3716946"/>
                <a:ext cx="673337" cy="3331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Isosceles Triangle 51"/>
          <p:cNvSpPr/>
          <p:nvPr/>
        </p:nvSpPr>
        <p:spPr>
          <a:xfrm rot="16428464" flipV="1">
            <a:off x="3915855" y="4724456"/>
            <a:ext cx="1853140" cy="1193774"/>
          </a:xfrm>
          <a:prstGeom prst="triangle">
            <a:avLst>
              <a:gd name="adj" fmla="val 512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2947202" y="5427997"/>
                <a:ext cx="127195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(4+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202" y="5427997"/>
                <a:ext cx="1271950" cy="333168"/>
              </a:xfrm>
              <a:prstGeom prst="rect">
                <a:avLst/>
              </a:prstGeom>
              <a:blipFill>
                <a:blip r:embed="rId23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4227577" y="6282106"/>
                <a:ext cx="127195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(3+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577" y="6282106"/>
                <a:ext cx="1271950" cy="333168"/>
              </a:xfrm>
              <a:prstGeom prst="rect">
                <a:avLst/>
              </a:prstGeom>
              <a:blipFill>
                <a:blip r:embed="rId24"/>
                <a:stretch>
                  <a:fillRect b="-9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4725433" y="4928495"/>
                <a:ext cx="127195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433" y="4928495"/>
                <a:ext cx="1271950" cy="333168"/>
              </a:xfrm>
              <a:prstGeom prst="rect">
                <a:avLst/>
              </a:prstGeom>
              <a:blipFill>
                <a:blip r:embed="rId2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Isosceles Triangle 59"/>
          <p:cNvSpPr/>
          <p:nvPr/>
        </p:nvSpPr>
        <p:spPr>
          <a:xfrm rot="554086">
            <a:off x="6103318" y="3739362"/>
            <a:ext cx="1853140" cy="872153"/>
          </a:xfrm>
          <a:prstGeom prst="triangle">
            <a:avLst>
              <a:gd name="adj" fmla="val 512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6551331" y="4638187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331" y="4638187"/>
                <a:ext cx="673337" cy="333168"/>
              </a:xfrm>
              <a:prstGeom prst="rect">
                <a:avLst/>
              </a:prstGeom>
              <a:blipFill>
                <a:blip r:embed="rId26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5441604" y="3728102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604" y="3728102"/>
                <a:ext cx="673337" cy="333168"/>
              </a:xfrm>
              <a:prstGeom prst="rect">
                <a:avLst/>
              </a:prstGeom>
              <a:blipFill>
                <a:blip r:embed="rId27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6763781" y="3589201"/>
                <a:ext cx="673337" cy="33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781" y="3589201"/>
                <a:ext cx="673337" cy="337528"/>
              </a:xfrm>
              <a:prstGeom prst="rect">
                <a:avLst/>
              </a:prstGeom>
              <a:blipFill>
                <a:blip r:embed="rId28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Isosceles Triangle 66"/>
          <p:cNvSpPr/>
          <p:nvPr/>
        </p:nvSpPr>
        <p:spPr>
          <a:xfrm rot="6387671">
            <a:off x="8333205" y="3480569"/>
            <a:ext cx="1080000" cy="1080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68" name="Isosceles Triangle 67"/>
          <p:cNvSpPr/>
          <p:nvPr/>
        </p:nvSpPr>
        <p:spPr>
          <a:xfrm rot="11764767" flipH="1">
            <a:off x="6833398" y="5538451"/>
            <a:ext cx="2286000" cy="825596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6228211" y="5411958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211" y="5411958"/>
                <a:ext cx="673337" cy="333168"/>
              </a:xfrm>
              <a:prstGeom prst="rect">
                <a:avLst/>
              </a:prstGeom>
              <a:blipFill>
                <a:blip r:embed="rId29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7930743" y="5153592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743" y="5153592"/>
                <a:ext cx="673337" cy="333168"/>
              </a:xfrm>
              <a:prstGeom prst="rect">
                <a:avLst/>
              </a:prstGeom>
              <a:blipFill>
                <a:blip r:embed="rId30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7733264" y="5986521"/>
                <a:ext cx="673337" cy="33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3264" y="5986521"/>
                <a:ext cx="673337" cy="337528"/>
              </a:xfrm>
              <a:prstGeom prst="rect">
                <a:avLst/>
              </a:prstGeom>
              <a:blipFill>
                <a:blip r:embed="rId31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8827638" y="3116575"/>
                <a:ext cx="673337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638" y="3116575"/>
                <a:ext cx="673337" cy="331757"/>
              </a:xfrm>
              <a:prstGeom prst="rect">
                <a:avLst/>
              </a:prstGeom>
              <a:blipFill>
                <a:blip r:embed="rId32"/>
                <a:stretch>
                  <a:fillRect l="-4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7702272" y="3607998"/>
                <a:ext cx="673337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272" y="3607998"/>
                <a:ext cx="673337" cy="331757"/>
              </a:xfrm>
              <a:prstGeom prst="rect">
                <a:avLst/>
              </a:prstGeom>
              <a:blipFill>
                <a:blip r:embed="rId33"/>
                <a:stretch>
                  <a:fillRect l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8779634" y="4092897"/>
                <a:ext cx="673337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9634" y="4092897"/>
                <a:ext cx="673337" cy="331757"/>
              </a:xfrm>
              <a:prstGeom prst="rect">
                <a:avLst/>
              </a:prstGeom>
              <a:blipFill>
                <a:blip r:embed="rId34"/>
                <a:stretch>
                  <a:fillRect l="-11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6398412" y="510777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751744" y="488407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10)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6470" y="473374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9)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975998" y="3183666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8)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22877" y="340916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7)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38626" y="3116575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6)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0057" y="271204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5)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189459" y="62185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4)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82871" y="1587401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3)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55976" y="769713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2)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59529" y="68479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0345" y="188214"/>
            <a:ext cx="4996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Justify whether or not the triangles below are right-angled.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>
            <a:off x="569456" y="992571"/>
            <a:ext cx="2286000" cy="5617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65643" y="1119557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643" y="1119557"/>
                <a:ext cx="67333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30881" y="127344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881" y="1273445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46335" y="65789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35" y="657894"/>
                <a:ext cx="673337" cy="307777"/>
              </a:xfrm>
              <a:prstGeom prst="rect">
                <a:avLst/>
              </a:prstGeom>
              <a:blipFill>
                <a:blip r:embed="rId4"/>
                <a:stretch>
                  <a:fillRect t="-2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Isosceles Triangle 6"/>
          <p:cNvSpPr/>
          <p:nvPr/>
        </p:nvSpPr>
        <p:spPr>
          <a:xfrm rot="6769185">
            <a:off x="7638470" y="1026358"/>
            <a:ext cx="1860497" cy="814198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11486" y="87432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486" y="874328"/>
                <a:ext cx="67333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515422" y="140655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422" y="1406554"/>
                <a:ext cx="67333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750949" y="264243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949" y="264243"/>
                <a:ext cx="67333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/>
          <p:cNvSpPr/>
          <p:nvPr/>
        </p:nvSpPr>
        <p:spPr>
          <a:xfrm rot="12560871">
            <a:off x="3897656" y="1136662"/>
            <a:ext cx="1262108" cy="1299502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838096" y="163252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096" y="1632524"/>
                <a:ext cx="67333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719793" y="87695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793" y="876955"/>
                <a:ext cx="67333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056461" y="195135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61" y="1951358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10800000">
            <a:off x="6390325" y="1629668"/>
            <a:ext cx="806332" cy="2442892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206772" y="253545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772" y="2535458"/>
                <a:ext cx="67333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62973" y="251370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89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973" y="2513700"/>
                <a:ext cx="67333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504674" y="125266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39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674" y="1252665"/>
                <a:ext cx="67333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Isosceles Triangle 18"/>
          <p:cNvSpPr/>
          <p:nvPr/>
        </p:nvSpPr>
        <p:spPr>
          <a:xfrm rot="18751681">
            <a:off x="841649" y="1509830"/>
            <a:ext cx="2286000" cy="2226302"/>
          </a:xfrm>
          <a:prstGeom prst="triangle">
            <a:avLst>
              <a:gd name="adj" fmla="val 694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715578" y="214415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78" y="2144154"/>
                <a:ext cx="673337" cy="307777"/>
              </a:xfrm>
              <a:prstGeom prst="rect">
                <a:avLst/>
              </a:prstGeom>
              <a:blipFill>
                <a:blip r:embed="rId14"/>
                <a:stretch>
                  <a:fillRect l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99940" y="348613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40" y="3486138"/>
                <a:ext cx="67333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855456" y="324014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456" y="3240140"/>
                <a:ext cx="67333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/>
          <p:cNvSpPr/>
          <p:nvPr/>
        </p:nvSpPr>
        <p:spPr>
          <a:xfrm rot="3686575">
            <a:off x="4451415" y="2697458"/>
            <a:ext cx="806332" cy="2442892"/>
          </a:xfrm>
          <a:prstGeom prst="triangle">
            <a:avLst>
              <a:gd name="adj" fmla="val 2061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021800" y="338382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84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800" y="3383820"/>
                <a:ext cx="67333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816329" y="407256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91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329" y="4072560"/>
                <a:ext cx="673337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164759" y="447486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759" y="4474868"/>
                <a:ext cx="67333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Isosceles Triangle 26"/>
          <p:cNvSpPr/>
          <p:nvPr/>
        </p:nvSpPr>
        <p:spPr>
          <a:xfrm rot="21095070">
            <a:off x="775375" y="4668703"/>
            <a:ext cx="2299446" cy="1200047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925098" y="492548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098" y="4925480"/>
                <a:ext cx="673337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61189" y="527567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89" y="5275678"/>
                <a:ext cx="673337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715578" y="587666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78" y="5876664"/>
                <a:ext cx="673337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/>
          <p:cNvSpPr/>
          <p:nvPr/>
        </p:nvSpPr>
        <p:spPr>
          <a:xfrm rot="9437581" flipV="1">
            <a:off x="7922187" y="2443121"/>
            <a:ext cx="1086630" cy="2186386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940379" y="308887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72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379" y="3088875"/>
                <a:ext cx="673337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7822610" y="3470953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610" y="3470953"/>
                <a:ext cx="673337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8715361" y="460061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361" y="4600616"/>
                <a:ext cx="673337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Isosceles Triangle 34"/>
          <p:cNvSpPr/>
          <p:nvPr/>
        </p:nvSpPr>
        <p:spPr>
          <a:xfrm rot="15525181" flipV="1">
            <a:off x="6217538" y="4035040"/>
            <a:ext cx="1392059" cy="1495209"/>
          </a:xfrm>
          <a:prstGeom prst="triangle">
            <a:avLst>
              <a:gd name="adj" fmla="val 2061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756000" y="429106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000" y="4291066"/>
                <a:ext cx="673337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5496219" y="478364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219" y="4783644"/>
                <a:ext cx="673337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888015" y="529859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15" y="5298595"/>
                <a:ext cx="673337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Isosceles Triangle 38"/>
          <p:cNvSpPr/>
          <p:nvPr/>
        </p:nvSpPr>
        <p:spPr>
          <a:xfrm rot="504930" flipH="1">
            <a:off x="3143783" y="5067823"/>
            <a:ext cx="2299446" cy="1200047"/>
          </a:xfrm>
          <a:prstGeom prst="triangle">
            <a:avLst>
              <a:gd name="adj" fmla="val 51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899740" y="522149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740" y="5221494"/>
                <a:ext cx="673337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396923" y="562580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.03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923" y="5625805"/>
                <a:ext cx="673337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759413" y="6241446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413" y="6241446"/>
                <a:ext cx="673337" cy="30777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Isosceles Triangle 42"/>
          <p:cNvSpPr/>
          <p:nvPr/>
        </p:nvSpPr>
        <p:spPr>
          <a:xfrm rot="10800000" flipV="1">
            <a:off x="6938149" y="5691676"/>
            <a:ext cx="2286000" cy="5617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905641" y="6295445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641" y="6295445"/>
                <a:ext cx="673337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9150591" y="572643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0.12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0591" y="5726438"/>
                <a:ext cx="673337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7707527" y="5548674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0.37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527" y="5548674"/>
                <a:ext cx="673337" cy="30777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ounded Rectangle 49"/>
          <p:cNvSpPr/>
          <p:nvPr/>
        </p:nvSpPr>
        <p:spPr>
          <a:xfrm>
            <a:off x="118872" y="109728"/>
            <a:ext cx="9656064" cy="6556248"/>
          </a:xfrm>
          <a:prstGeom prst="roundRect">
            <a:avLst>
              <a:gd name="adj" fmla="val 6765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6496591" y="1991535"/>
            <a:ext cx="672510" cy="1087349"/>
            <a:chOff x="10548668" y="2144154"/>
            <a:chExt cx="672510" cy="1087349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920662" y="5324717"/>
            <a:ext cx="672510" cy="1087349"/>
            <a:chOff x="10548668" y="2144154"/>
            <a:chExt cx="672510" cy="1087349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1457089" y="626982"/>
            <a:ext cx="672510" cy="1087349"/>
            <a:chOff x="10548668" y="2144154"/>
            <a:chExt cx="672510" cy="1087349"/>
          </a:xfrm>
        </p:grpSpPr>
        <p:cxnSp>
          <p:nvCxnSpPr>
            <p:cNvPr id="60" name="Straight Connector 59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584704" y="1362815"/>
            <a:ext cx="370856" cy="1087349"/>
            <a:chOff x="11889459" y="2001526"/>
            <a:chExt cx="370856" cy="1087349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238085" y="4901385"/>
            <a:ext cx="672510" cy="1087349"/>
            <a:chOff x="10548668" y="2144154"/>
            <a:chExt cx="672510" cy="1087349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230974" y="3324517"/>
            <a:ext cx="672510" cy="1087349"/>
            <a:chOff x="10548668" y="2144154"/>
            <a:chExt cx="672510" cy="1087349"/>
          </a:xfrm>
        </p:grpSpPr>
        <p:cxnSp>
          <p:nvCxnSpPr>
            <p:cNvPr id="71" name="Straight Connector 70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8230974" y="575638"/>
            <a:ext cx="370856" cy="1087349"/>
            <a:chOff x="11889459" y="2001526"/>
            <a:chExt cx="370856" cy="1087349"/>
          </a:xfrm>
        </p:grpSpPr>
        <p:cxnSp>
          <p:nvCxnSpPr>
            <p:cNvPr id="74" name="Straight Connector 73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201633" y="3419551"/>
            <a:ext cx="672510" cy="1087349"/>
            <a:chOff x="10548668" y="2144154"/>
            <a:chExt cx="672510" cy="1087349"/>
          </a:xfrm>
        </p:grpSpPr>
        <p:cxnSp>
          <p:nvCxnSpPr>
            <p:cNvPr id="77" name="Straight Connector 76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1849784" y="2685609"/>
            <a:ext cx="370856" cy="1087349"/>
            <a:chOff x="11889459" y="2001526"/>
            <a:chExt cx="370856" cy="1087349"/>
          </a:xfrm>
        </p:grpSpPr>
        <p:cxnSp>
          <p:nvCxnSpPr>
            <p:cNvPr id="80" name="Straight Connector 79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4713123" y="5059505"/>
            <a:ext cx="370856" cy="1087349"/>
            <a:chOff x="11889459" y="2001526"/>
            <a:chExt cx="370856" cy="1087349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6390961" y="4240449"/>
            <a:ext cx="370856" cy="1087349"/>
            <a:chOff x="11889459" y="2001526"/>
            <a:chExt cx="370856" cy="1087349"/>
          </a:xfrm>
        </p:grpSpPr>
        <p:cxnSp>
          <p:nvCxnSpPr>
            <p:cNvPr id="86" name="Straight Connector 85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406761" y="60438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84597" y="5812771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35621" y="438325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10)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501427" y="544505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9)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6996" y="475450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8)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058500" y="2937963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7)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93878" y="3474236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6)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55033" y="219193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5)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762724" y="524533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4)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03472" y="134336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3)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906541" y="1009197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2)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@</a:t>
            </a:r>
            <a:r>
              <a:rPr lang="en-GB" sz="1400" dirty="0" err="1" smtClean="0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 rot="10800000">
            <a:off x="569456" y="992571"/>
            <a:ext cx="2286000" cy="825596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0345" y="188214"/>
            <a:ext cx="4996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Justify whether or not the triangles below are right-angled.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6127575">
            <a:off x="1124203" y="2888367"/>
            <a:ext cx="1408404" cy="1395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17190667" flipV="1">
            <a:off x="8126265" y="981908"/>
            <a:ext cx="1853140" cy="10543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2671938" flipH="1" flipV="1">
            <a:off x="5683837" y="1425305"/>
            <a:ext cx="1853140" cy="1054350"/>
          </a:xfrm>
          <a:prstGeom prst="triangle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855456" y="1238785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456" y="1238785"/>
                <a:ext cx="673337" cy="333168"/>
              </a:xfrm>
              <a:prstGeom prst="rect">
                <a:avLst/>
              </a:prstGeom>
              <a:blipFill>
                <a:blip r:embed="rId2"/>
                <a:stretch>
                  <a:fillRect l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488793" y="619090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793" y="619090"/>
                <a:ext cx="673337" cy="307777"/>
              </a:xfrm>
              <a:prstGeom prst="rect">
                <a:avLst/>
              </a:prstGeom>
              <a:blipFill>
                <a:blip r:embed="rId3"/>
                <a:stretch>
                  <a:fillRect t="-2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10109" y="1455823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109" y="1455823"/>
                <a:ext cx="673337" cy="333168"/>
              </a:xfrm>
              <a:prstGeom prst="rect">
                <a:avLst/>
              </a:prstGeom>
              <a:blipFill>
                <a:blip r:embed="rId4"/>
                <a:stretch>
                  <a:fillRect l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791643" y="1090424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643" y="1090424"/>
                <a:ext cx="673337" cy="3331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99470" y="1289239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470" y="1289239"/>
                <a:ext cx="673337" cy="3331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393482" y="2065441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482" y="2065441"/>
                <a:ext cx="673337" cy="333168"/>
              </a:xfrm>
              <a:prstGeom prst="rect">
                <a:avLst/>
              </a:prstGeom>
              <a:blipFill>
                <a:blip r:embed="rId7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646941" y="730819"/>
            <a:ext cx="672510" cy="1087349"/>
            <a:chOff x="10548668" y="2144154"/>
            <a:chExt cx="672510" cy="1087349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652477" y="965408"/>
            <a:ext cx="370856" cy="1087349"/>
            <a:chOff x="11889459" y="2001526"/>
            <a:chExt cx="370856" cy="1087349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8391350" y="2380686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350" y="2380686"/>
                <a:ext cx="673337" cy="3331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900077" y="1043495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077" y="1043495"/>
                <a:ext cx="673337" cy="333168"/>
              </a:xfrm>
              <a:prstGeom prst="rect">
                <a:avLst/>
              </a:prstGeom>
              <a:blipFill>
                <a:blip r:embed="rId9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047335" y="1228588"/>
                <a:ext cx="6733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7335" y="1228588"/>
                <a:ext cx="6733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6790245" y="1688350"/>
            <a:ext cx="370856" cy="1087349"/>
            <a:chOff x="11889459" y="2001526"/>
            <a:chExt cx="370856" cy="1087349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395052" y="1041913"/>
            <a:ext cx="672510" cy="1087349"/>
            <a:chOff x="10548668" y="2144154"/>
            <a:chExt cx="672510" cy="1087349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997383" y="1996078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383" y="1996078"/>
                <a:ext cx="673337" cy="333168"/>
              </a:xfrm>
              <a:prstGeom prst="rect">
                <a:avLst/>
              </a:prstGeom>
              <a:blipFill>
                <a:blip r:embed="rId11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220417" y="2496462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417" y="2496462"/>
                <a:ext cx="673337" cy="3331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7008354" y="1175914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354" y="1175914"/>
                <a:ext cx="673337" cy="333168"/>
              </a:xfrm>
              <a:prstGeom prst="rect">
                <a:avLst/>
              </a:prstGeom>
              <a:blipFill>
                <a:blip r:embed="rId13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/>
          <p:cNvSpPr/>
          <p:nvPr/>
        </p:nvSpPr>
        <p:spPr>
          <a:xfrm rot="15092434" flipV="1">
            <a:off x="938267" y="4643436"/>
            <a:ext cx="1853140" cy="105435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974821" y="6113269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821" y="6113269"/>
                <a:ext cx="673337" cy="333168"/>
              </a:xfrm>
              <a:prstGeom prst="rect">
                <a:avLst/>
              </a:prstGeom>
              <a:blipFill>
                <a:blip r:embed="rId14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62809" y="5263543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09" y="5263543"/>
                <a:ext cx="673337" cy="333168"/>
              </a:xfrm>
              <a:prstGeom prst="rect">
                <a:avLst/>
              </a:prstGeom>
              <a:blipFill>
                <a:blip r:embed="rId15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2048001" y="4832578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01" y="4832578"/>
                <a:ext cx="673337" cy="333168"/>
              </a:xfrm>
              <a:prstGeom prst="rect">
                <a:avLst/>
              </a:prstGeom>
              <a:blipFill>
                <a:blip r:embed="rId16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1282806" y="4884072"/>
            <a:ext cx="672510" cy="1087349"/>
            <a:chOff x="10548668" y="2144154"/>
            <a:chExt cx="672510" cy="1087349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Isosceles Triangle 37"/>
          <p:cNvSpPr/>
          <p:nvPr/>
        </p:nvSpPr>
        <p:spPr>
          <a:xfrm rot="8427431">
            <a:off x="4034654" y="1337264"/>
            <a:ext cx="1408404" cy="1395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77427" y="3039813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27" y="3039813"/>
                <a:ext cx="673337" cy="33316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757436" y="2542045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436" y="2542045"/>
                <a:ext cx="673337" cy="33316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795122" y="3641317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2" y="3641317"/>
                <a:ext cx="673337" cy="33316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1326644" y="2662722"/>
            <a:ext cx="370856" cy="1087349"/>
            <a:chOff x="11889459" y="2001526"/>
            <a:chExt cx="370856" cy="1087349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Isosceles Triangle 44"/>
          <p:cNvSpPr/>
          <p:nvPr/>
        </p:nvSpPr>
        <p:spPr>
          <a:xfrm rot="19565245">
            <a:off x="3422884" y="2410145"/>
            <a:ext cx="1408404" cy="1395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981750" y="3434971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750" y="3434971"/>
                <a:ext cx="673337" cy="33316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048042" y="2724944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042" y="2724944"/>
                <a:ext cx="673337" cy="33316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4315808" y="3716946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808" y="3716946"/>
                <a:ext cx="673337" cy="33316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3690491" y="2891297"/>
            <a:ext cx="672510" cy="1087349"/>
            <a:chOff x="10548668" y="2144154"/>
            <a:chExt cx="672510" cy="1087349"/>
          </a:xfrm>
        </p:grpSpPr>
        <p:cxnSp>
          <p:nvCxnSpPr>
            <p:cNvPr id="50" name="Straight Connector 49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Isosceles Triangle 51"/>
          <p:cNvSpPr/>
          <p:nvPr/>
        </p:nvSpPr>
        <p:spPr>
          <a:xfrm rot="16428464" flipV="1">
            <a:off x="3915855" y="4724456"/>
            <a:ext cx="1853140" cy="1193774"/>
          </a:xfrm>
          <a:prstGeom prst="triangle">
            <a:avLst>
              <a:gd name="adj" fmla="val 512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2947202" y="5427997"/>
                <a:ext cx="127195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(4+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202" y="5427997"/>
                <a:ext cx="1271950" cy="333168"/>
              </a:xfrm>
              <a:prstGeom prst="rect">
                <a:avLst/>
              </a:prstGeom>
              <a:blipFill>
                <a:blip r:embed="rId23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4227577" y="6282106"/>
                <a:ext cx="127195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(3+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577" y="6282106"/>
                <a:ext cx="1271950" cy="333168"/>
              </a:xfrm>
              <a:prstGeom prst="rect">
                <a:avLst/>
              </a:prstGeom>
              <a:blipFill>
                <a:blip r:embed="rId24"/>
                <a:stretch>
                  <a:fillRect b="-9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4725433" y="4928495"/>
                <a:ext cx="127195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433" y="4928495"/>
                <a:ext cx="1271950" cy="333168"/>
              </a:xfrm>
              <a:prstGeom prst="rect">
                <a:avLst/>
              </a:prstGeom>
              <a:blipFill>
                <a:blip r:embed="rId2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4407304" y="4761669"/>
            <a:ext cx="370856" cy="1087349"/>
            <a:chOff x="11889459" y="2001526"/>
            <a:chExt cx="370856" cy="1087349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Isosceles Triangle 59"/>
          <p:cNvSpPr/>
          <p:nvPr/>
        </p:nvSpPr>
        <p:spPr>
          <a:xfrm rot="554086">
            <a:off x="6103318" y="3739362"/>
            <a:ext cx="1853140" cy="872153"/>
          </a:xfrm>
          <a:prstGeom prst="triangle">
            <a:avLst>
              <a:gd name="adj" fmla="val 512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6551331" y="4638187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331" y="4638187"/>
                <a:ext cx="673337" cy="333168"/>
              </a:xfrm>
              <a:prstGeom prst="rect">
                <a:avLst/>
              </a:prstGeom>
              <a:blipFill>
                <a:blip r:embed="rId26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5441604" y="3728102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604" y="3728102"/>
                <a:ext cx="673337" cy="333168"/>
              </a:xfrm>
              <a:prstGeom prst="rect">
                <a:avLst/>
              </a:prstGeom>
              <a:blipFill>
                <a:blip r:embed="rId27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6763781" y="3589201"/>
                <a:ext cx="673337" cy="33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781" y="3589201"/>
                <a:ext cx="673337" cy="337528"/>
              </a:xfrm>
              <a:prstGeom prst="rect">
                <a:avLst/>
              </a:prstGeom>
              <a:blipFill>
                <a:blip r:embed="rId28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6292147" y="3327033"/>
            <a:ext cx="370856" cy="1087349"/>
            <a:chOff x="11889459" y="2001526"/>
            <a:chExt cx="370856" cy="1087349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11889459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1900795" y="2001526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Isosceles Triangle 66"/>
          <p:cNvSpPr/>
          <p:nvPr/>
        </p:nvSpPr>
        <p:spPr>
          <a:xfrm rot="6387671">
            <a:off x="8333205" y="3480569"/>
            <a:ext cx="1080000" cy="1080000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68" name="Isosceles Triangle 67"/>
          <p:cNvSpPr/>
          <p:nvPr/>
        </p:nvSpPr>
        <p:spPr>
          <a:xfrm rot="11764767" flipH="1">
            <a:off x="6833398" y="5538451"/>
            <a:ext cx="2286000" cy="825596"/>
          </a:xfrm>
          <a:prstGeom prst="triangle">
            <a:avLst>
              <a:gd name="adj" fmla="val 41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6228211" y="5411958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211" y="5411958"/>
                <a:ext cx="673337" cy="333168"/>
              </a:xfrm>
              <a:prstGeom prst="rect">
                <a:avLst/>
              </a:prstGeom>
              <a:blipFill>
                <a:blip r:embed="rId29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7930743" y="5153592"/>
                <a:ext cx="673337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743" y="5153592"/>
                <a:ext cx="673337" cy="333168"/>
              </a:xfrm>
              <a:prstGeom prst="rect">
                <a:avLst/>
              </a:prstGeom>
              <a:blipFill>
                <a:blip r:embed="rId30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7733264" y="5986521"/>
                <a:ext cx="673337" cy="33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3264" y="5986521"/>
                <a:ext cx="673337" cy="337528"/>
              </a:xfrm>
              <a:prstGeom prst="rect">
                <a:avLst/>
              </a:prstGeom>
              <a:blipFill>
                <a:blip r:embed="rId31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6989587" y="5115370"/>
            <a:ext cx="672510" cy="1087349"/>
            <a:chOff x="10548668" y="2144154"/>
            <a:chExt cx="672510" cy="1087349"/>
          </a:xfrm>
        </p:grpSpPr>
        <p:cxnSp>
          <p:nvCxnSpPr>
            <p:cNvPr id="73" name="Straight Connector 72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8827638" y="3116575"/>
                <a:ext cx="673337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638" y="3116575"/>
                <a:ext cx="673337" cy="331757"/>
              </a:xfrm>
              <a:prstGeom prst="rect">
                <a:avLst/>
              </a:prstGeom>
              <a:blipFill>
                <a:blip r:embed="rId32"/>
                <a:stretch>
                  <a:fillRect l="-4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7702272" y="3607998"/>
                <a:ext cx="673337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272" y="3607998"/>
                <a:ext cx="673337" cy="331757"/>
              </a:xfrm>
              <a:prstGeom prst="rect">
                <a:avLst/>
              </a:prstGeom>
              <a:blipFill>
                <a:blip r:embed="rId33"/>
                <a:stretch>
                  <a:fillRect l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8779634" y="4092897"/>
                <a:ext cx="673337" cy="331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9634" y="4092897"/>
                <a:ext cx="673337" cy="331757"/>
              </a:xfrm>
              <a:prstGeom prst="rect">
                <a:avLst/>
              </a:prstGeom>
              <a:blipFill>
                <a:blip r:embed="rId34"/>
                <a:stretch>
                  <a:fillRect l="-11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77"/>
          <p:cNvGrpSpPr/>
          <p:nvPr/>
        </p:nvGrpSpPr>
        <p:grpSpPr>
          <a:xfrm>
            <a:off x="8110417" y="3327033"/>
            <a:ext cx="672510" cy="1087349"/>
            <a:chOff x="10548668" y="2144154"/>
            <a:chExt cx="672510" cy="1087349"/>
          </a:xfrm>
        </p:grpSpPr>
        <p:cxnSp>
          <p:nvCxnSpPr>
            <p:cNvPr id="79" name="Straight Connector 78"/>
            <p:cNvCxnSpPr/>
            <p:nvPr/>
          </p:nvCxnSpPr>
          <p:spPr>
            <a:xfrm flipH="1">
              <a:off x="10861658" y="2144154"/>
              <a:ext cx="359520" cy="108734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10548668" y="2922418"/>
              <a:ext cx="339188" cy="309085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ounded Rectangle 80"/>
          <p:cNvSpPr/>
          <p:nvPr/>
        </p:nvSpPr>
        <p:spPr>
          <a:xfrm>
            <a:off x="118872" y="109728"/>
            <a:ext cx="9656064" cy="6556248"/>
          </a:xfrm>
          <a:prstGeom prst="roundRect">
            <a:avLst>
              <a:gd name="adj" fmla="val 6765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6398412" y="510777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751744" y="488407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10)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6470" y="473374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9)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975998" y="3183666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8)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22877" y="3409169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7)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38626" y="3116575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6)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0057" y="271204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5)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189459" y="621852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4)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82871" y="1587401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3)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55976" y="769713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2)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59529" y="684794"/>
            <a:ext cx="452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1)</a:t>
            </a:r>
            <a:endParaRPr lang="en-GB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952</Words>
  <Application>Microsoft Office PowerPoint</Application>
  <PresentationFormat>A4 Paper (210x297 mm)</PresentationFormat>
  <Paragraphs>240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Trebuchet MS</vt:lpstr>
      <vt:lpstr>Office Theme</vt:lpstr>
      <vt:lpstr>The Converse of Pythagoras’ Theorem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Draper</dc:creator>
  <cp:lastModifiedBy>Daniel Draper</cp:lastModifiedBy>
  <cp:revision>5</cp:revision>
  <dcterms:created xsi:type="dcterms:W3CDTF">2021-06-03T20:28:36Z</dcterms:created>
  <dcterms:modified xsi:type="dcterms:W3CDTF">2021-06-03T20:37:33Z</dcterms:modified>
</cp:coreProperties>
</file>