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9" r:id="rId2"/>
    <p:sldId id="292" r:id="rId3"/>
    <p:sldId id="294" r:id="rId4"/>
    <p:sldId id="295" r:id="rId5"/>
    <p:sldId id="296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Co-ordinates of Turning Point from Completing the Square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543082" y="4010017"/>
                <a:ext cx="23834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082" y="4010017"/>
                <a:ext cx="2383473" cy="369332"/>
              </a:xfrm>
              <a:prstGeom prst="rect">
                <a:avLst/>
              </a:prstGeom>
              <a:blipFill>
                <a:blip r:embed="rId7"/>
                <a:stretch>
                  <a:fillRect l="-2813" r="-281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525252" y="4714062"/>
                <a:ext cx="23834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252" y="4714062"/>
                <a:ext cx="2383473" cy="369332"/>
              </a:xfrm>
              <a:prstGeom prst="rect">
                <a:avLst/>
              </a:prstGeom>
              <a:blipFill>
                <a:blip r:embed="rId8"/>
                <a:stretch>
                  <a:fillRect l="-2813" r="-281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507422" y="5418107"/>
                <a:ext cx="238347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422" y="5418107"/>
                <a:ext cx="2383473" cy="738664"/>
              </a:xfrm>
              <a:prstGeom prst="rect">
                <a:avLst/>
              </a:prstGeom>
              <a:blipFill>
                <a:blip r:embed="rId9"/>
                <a:stretch>
                  <a:fillRect l="-2813" r="-2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51718" y="967862"/>
                <a:ext cx="3495193" cy="4406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18" y="967862"/>
                <a:ext cx="3495193" cy="440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BB6435C-26B1-4C80-BD99-44FC18E33A19}"/>
              </a:ext>
            </a:extLst>
          </p:cNvPr>
          <p:cNvSpPr txBox="1"/>
          <p:nvPr/>
        </p:nvSpPr>
        <p:spPr>
          <a:xfrm>
            <a:off x="65314" y="541231"/>
            <a:ext cx="420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Find the co-ordinates of the turning point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2FD920-2F5E-41E0-99FB-52100D7DEFF2}"/>
                  </a:ext>
                </a:extLst>
              </p:cNvPr>
              <p:cNvSpPr txBox="1"/>
              <p:nvPr/>
            </p:nvSpPr>
            <p:spPr>
              <a:xfrm>
                <a:off x="4928759" y="967862"/>
                <a:ext cx="3495193" cy="4406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2FD920-2F5E-41E0-99FB-52100D7DE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759" y="967862"/>
                <a:ext cx="3495193" cy="4406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A3217A3-5246-4910-B579-BEB39FD2FDFB}"/>
              </a:ext>
            </a:extLst>
          </p:cNvPr>
          <p:cNvSpPr txBox="1"/>
          <p:nvPr/>
        </p:nvSpPr>
        <p:spPr>
          <a:xfrm>
            <a:off x="4542355" y="541231"/>
            <a:ext cx="420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Find the co-ordinates of the turning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FD1DAD27-63FF-4504-8CF0-8DCD7BAC52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2975131"/>
                  </p:ext>
                </p:extLst>
              </p:nvPr>
            </p:nvGraphicFramePr>
            <p:xfrm>
              <a:off x="484446" y="314806"/>
              <a:ext cx="8175107" cy="596469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24453">
                      <a:extLst>
                        <a:ext uri="{9D8B030D-6E8A-4147-A177-3AD203B41FA5}">
                          <a16:colId xmlns:a16="http://schemas.microsoft.com/office/drawing/2014/main" val="3083962631"/>
                        </a:ext>
                      </a:extLst>
                    </a:gridCol>
                    <a:gridCol w="2725327">
                      <a:extLst>
                        <a:ext uri="{9D8B030D-6E8A-4147-A177-3AD203B41FA5}">
                          <a16:colId xmlns:a16="http://schemas.microsoft.com/office/drawing/2014/main" val="3216271186"/>
                        </a:ext>
                      </a:extLst>
                    </a:gridCol>
                    <a:gridCol w="2725327">
                      <a:extLst>
                        <a:ext uri="{9D8B030D-6E8A-4147-A177-3AD203B41FA5}">
                          <a16:colId xmlns:a16="http://schemas.microsoft.com/office/drawing/2014/main" val="3145343207"/>
                        </a:ext>
                      </a:extLst>
                    </a:gridCol>
                  </a:tblGrid>
                  <a:tr h="2658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Quadratic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Completed the Square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Min/Max Point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0565306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117353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55034121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8124956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+6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0353583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9979439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06292259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+6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81072201"/>
                      </a:ext>
                    </a:extLst>
                  </a:tr>
                  <a:tr h="7826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+7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8755461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+8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3259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FD1DAD27-63FF-4504-8CF0-8DCD7BAC52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2975131"/>
                  </p:ext>
                </p:extLst>
              </p:nvPr>
            </p:nvGraphicFramePr>
            <p:xfrm>
              <a:off x="484446" y="314806"/>
              <a:ext cx="8175107" cy="596469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24453">
                      <a:extLst>
                        <a:ext uri="{9D8B030D-6E8A-4147-A177-3AD203B41FA5}">
                          <a16:colId xmlns:a16="http://schemas.microsoft.com/office/drawing/2014/main" val="3083962631"/>
                        </a:ext>
                      </a:extLst>
                    </a:gridCol>
                    <a:gridCol w="2725327">
                      <a:extLst>
                        <a:ext uri="{9D8B030D-6E8A-4147-A177-3AD203B41FA5}">
                          <a16:colId xmlns:a16="http://schemas.microsoft.com/office/drawing/2014/main" val="3216271186"/>
                        </a:ext>
                      </a:extLst>
                    </a:gridCol>
                    <a:gridCol w="2725327">
                      <a:extLst>
                        <a:ext uri="{9D8B030D-6E8A-4147-A177-3AD203B41FA5}">
                          <a16:colId xmlns:a16="http://schemas.microsoft.com/office/drawing/2014/main" val="3145343207"/>
                        </a:ext>
                      </a:extLst>
                    </a:gridCol>
                  </a:tblGrid>
                  <a:tr h="2658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Quadratic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Completed the Square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Min/Max Point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0565306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51485" r="-200671" b="-8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117353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151485" r="-200671" b="-7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55034121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251485" r="-200671" b="-6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8124956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351485" r="-200671" b="-5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0353583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451485" r="-200671" b="-4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9979439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557000" r="-200671" b="-33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06292259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650495" r="-200671" b="-2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81072201"/>
                      </a:ext>
                    </a:extLst>
                  </a:tr>
                  <a:tr h="7826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587597" r="-200671" b="-798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8755461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878218" r="-200671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3259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86591DB-0853-4D96-9CE6-4F271405BF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0044273"/>
                  </p:ext>
                </p:extLst>
              </p:nvPr>
            </p:nvGraphicFramePr>
            <p:xfrm>
              <a:off x="279173" y="250404"/>
              <a:ext cx="8585654" cy="615972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61272">
                      <a:extLst>
                        <a:ext uri="{9D8B030D-6E8A-4147-A177-3AD203B41FA5}">
                          <a16:colId xmlns:a16="http://schemas.microsoft.com/office/drawing/2014/main" val="2100425898"/>
                        </a:ext>
                      </a:extLst>
                    </a:gridCol>
                    <a:gridCol w="2862191">
                      <a:extLst>
                        <a:ext uri="{9D8B030D-6E8A-4147-A177-3AD203B41FA5}">
                          <a16:colId xmlns:a16="http://schemas.microsoft.com/office/drawing/2014/main" val="1124477595"/>
                        </a:ext>
                      </a:extLst>
                    </a:gridCol>
                    <a:gridCol w="2862191">
                      <a:extLst>
                        <a:ext uri="{9D8B030D-6E8A-4147-A177-3AD203B41FA5}">
                          <a16:colId xmlns:a16="http://schemas.microsoft.com/office/drawing/2014/main" val="3411400179"/>
                        </a:ext>
                      </a:extLst>
                    </a:gridCol>
                  </a:tblGrid>
                  <a:tr h="2720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Quadratic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Completed the Square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Min/Max Point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2210524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+8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94978566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+8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+16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21941806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+25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931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0213988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9560515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86213110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06221452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30499500"/>
                      </a:ext>
                    </a:extLst>
                  </a:tr>
                  <a:tr h="8571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09028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86591DB-0853-4D96-9CE6-4F271405BF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0044273"/>
                  </p:ext>
                </p:extLst>
              </p:nvPr>
            </p:nvGraphicFramePr>
            <p:xfrm>
              <a:off x="279173" y="250404"/>
              <a:ext cx="8585654" cy="615972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61272">
                      <a:extLst>
                        <a:ext uri="{9D8B030D-6E8A-4147-A177-3AD203B41FA5}">
                          <a16:colId xmlns:a16="http://schemas.microsoft.com/office/drawing/2014/main" val="2100425898"/>
                        </a:ext>
                      </a:extLst>
                    </a:gridCol>
                    <a:gridCol w="2862191">
                      <a:extLst>
                        <a:ext uri="{9D8B030D-6E8A-4147-A177-3AD203B41FA5}">
                          <a16:colId xmlns:a16="http://schemas.microsoft.com/office/drawing/2014/main" val="1124477595"/>
                        </a:ext>
                      </a:extLst>
                    </a:gridCol>
                    <a:gridCol w="2862191">
                      <a:extLst>
                        <a:ext uri="{9D8B030D-6E8A-4147-A177-3AD203B41FA5}">
                          <a16:colId xmlns:a16="http://schemas.microsoft.com/office/drawing/2014/main" val="3411400179"/>
                        </a:ext>
                      </a:extLst>
                    </a:gridCol>
                  </a:tblGrid>
                  <a:tr h="2720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Quadratic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Completed the Square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Min/Max Point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2210524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51456" r="-200426" b="-8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94978566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151456" r="-200426" b="-7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21941806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251456" r="-200426" b="-6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931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351456" r="-200426" b="-5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0213988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447115" r="-200426" b="-43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9560515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552427" r="-200426" b="-3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86213110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652427" r="-200426" b="-2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06221452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752427" r="-200426" b="-1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30499500"/>
                      </a:ext>
                    </a:extLst>
                  </a:tr>
                  <a:tr h="8571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622695" r="-200426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09028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079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FD1DAD27-63FF-4504-8CF0-8DCD7BAC52A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4446" y="314806"/>
              <a:ext cx="8175107" cy="596469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24453">
                      <a:extLst>
                        <a:ext uri="{9D8B030D-6E8A-4147-A177-3AD203B41FA5}">
                          <a16:colId xmlns:a16="http://schemas.microsoft.com/office/drawing/2014/main" val="3083962631"/>
                        </a:ext>
                      </a:extLst>
                    </a:gridCol>
                    <a:gridCol w="2725327">
                      <a:extLst>
                        <a:ext uri="{9D8B030D-6E8A-4147-A177-3AD203B41FA5}">
                          <a16:colId xmlns:a16="http://schemas.microsoft.com/office/drawing/2014/main" val="3216271186"/>
                        </a:ext>
                      </a:extLst>
                    </a:gridCol>
                    <a:gridCol w="2725327">
                      <a:extLst>
                        <a:ext uri="{9D8B030D-6E8A-4147-A177-3AD203B41FA5}">
                          <a16:colId xmlns:a16="http://schemas.microsoft.com/office/drawing/2014/main" val="3145343207"/>
                        </a:ext>
                      </a:extLst>
                    </a:gridCol>
                  </a:tblGrid>
                  <a:tr h="2658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Quadratic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Completed the Square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Min/Max Point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0565306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(0,0)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117353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−11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(0,−11)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55034121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(0,6)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8124956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+6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(−3,−9)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0353583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(3,−9)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9979439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−20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(3,−20)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06292259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+6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(−3,2)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81072201"/>
                      </a:ext>
                    </a:extLst>
                  </a:tr>
                  <a:tr h="7826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+7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sz="18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8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7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8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7</m:t>
                                        </m:r>
                                      </m:num>
                                      <m:den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,−</m:t>
                                    </m:r>
                                    <m:f>
                                      <m:fPr>
                                        <m:ctrlPr>
                                          <a:rPr lang="en-US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8755461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+8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8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+4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8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(−4, −5)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3259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FD1DAD27-63FF-4504-8CF0-8DCD7BAC52A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4446" y="314806"/>
              <a:ext cx="8175107" cy="596469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24453">
                      <a:extLst>
                        <a:ext uri="{9D8B030D-6E8A-4147-A177-3AD203B41FA5}">
                          <a16:colId xmlns:a16="http://schemas.microsoft.com/office/drawing/2014/main" val="3083962631"/>
                        </a:ext>
                      </a:extLst>
                    </a:gridCol>
                    <a:gridCol w="2725327">
                      <a:extLst>
                        <a:ext uri="{9D8B030D-6E8A-4147-A177-3AD203B41FA5}">
                          <a16:colId xmlns:a16="http://schemas.microsoft.com/office/drawing/2014/main" val="3216271186"/>
                        </a:ext>
                      </a:extLst>
                    </a:gridCol>
                    <a:gridCol w="2725327">
                      <a:extLst>
                        <a:ext uri="{9D8B030D-6E8A-4147-A177-3AD203B41FA5}">
                          <a16:colId xmlns:a16="http://schemas.microsoft.com/office/drawing/2014/main" val="3145343207"/>
                        </a:ext>
                      </a:extLst>
                    </a:gridCol>
                  </a:tblGrid>
                  <a:tr h="2658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Quadratic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Completed the Square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Min/Max Point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0565306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51485" r="-200671" b="-8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51485" r="-100223" b="-8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51485" r="-447" b="-8287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117353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151485" r="-200671" b="-7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151485" r="-100223" b="-7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151485" r="-447" b="-7287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5034121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251485" r="-200671" b="-6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251485" r="-100223" b="-6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251485" r="-447" b="-6287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124956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351485" r="-200671" b="-5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351485" r="-100223" b="-5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351485" r="-447" b="-5287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0353583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451485" r="-200671" b="-4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451485" r="-100223" b="-4287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451485" r="-447" b="-4287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9979439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557000" r="-200671" b="-33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557000" r="-100223" b="-33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557000" r="-447" b="-33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6292259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650495" r="-200671" b="-2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650495" r="-100223" b="-22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650495" r="-447" b="-229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1072201"/>
                      </a:ext>
                    </a:extLst>
                  </a:tr>
                  <a:tr h="7826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587597" r="-200671" b="-798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587597" r="-100223" b="-798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587597" r="-447" b="-798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8755461"/>
                      </a:ext>
                    </a:extLst>
                  </a:tr>
                  <a:tr h="6145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4" t="-878218" r="-200671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878218" r="-100223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47" t="-878218" r="-447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3259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9573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86591DB-0853-4D96-9CE6-4F271405BF9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9173" y="250404"/>
              <a:ext cx="8585654" cy="615972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61272">
                      <a:extLst>
                        <a:ext uri="{9D8B030D-6E8A-4147-A177-3AD203B41FA5}">
                          <a16:colId xmlns:a16="http://schemas.microsoft.com/office/drawing/2014/main" val="2100425898"/>
                        </a:ext>
                      </a:extLst>
                    </a:gridCol>
                    <a:gridCol w="2862191">
                      <a:extLst>
                        <a:ext uri="{9D8B030D-6E8A-4147-A177-3AD203B41FA5}">
                          <a16:colId xmlns:a16="http://schemas.microsoft.com/office/drawing/2014/main" val="1124477595"/>
                        </a:ext>
                      </a:extLst>
                    </a:gridCol>
                    <a:gridCol w="2862191">
                      <a:extLst>
                        <a:ext uri="{9D8B030D-6E8A-4147-A177-3AD203B41FA5}">
                          <a16:colId xmlns:a16="http://schemas.microsoft.com/office/drawing/2014/main" val="3411400179"/>
                        </a:ext>
                      </a:extLst>
                    </a:gridCol>
                  </a:tblGrid>
                  <a:tr h="2720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Quadratic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Completed the Square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Min/Max Point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2210524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+8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+4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(−4, −5)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94978566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+8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+16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+4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(−4,0)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21941806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+25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(−5,0)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931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(−5,0)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0213988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(5,0)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9560515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+25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(5,25)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86213110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−10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−25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(5,−25)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06221452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(1,−1)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30499500"/>
                      </a:ext>
                    </a:extLst>
                  </a:tr>
                  <a:tr h="8571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,−</m:t>
                                    </m:r>
                                    <m:f>
                                      <m:f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9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09028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86591DB-0853-4D96-9CE6-4F271405BF9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9173" y="250404"/>
              <a:ext cx="8585654" cy="615972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61272">
                      <a:extLst>
                        <a:ext uri="{9D8B030D-6E8A-4147-A177-3AD203B41FA5}">
                          <a16:colId xmlns:a16="http://schemas.microsoft.com/office/drawing/2014/main" val="2100425898"/>
                        </a:ext>
                      </a:extLst>
                    </a:gridCol>
                    <a:gridCol w="2862191">
                      <a:extLst>
                        <a:ext uri="{9D8B030D-6E8A-4147-A177-3AD203B41FA5}">
                          <a16:colId xmlns:a16="http://schemas.microsoft.com/office/drawing/2014/main" val="1124477595"/>
                        </a:ext>
                      </a:extLst>
                    </a:gridCol>
                    <a:gridCol w="2862191">
                      <a:extLst>
                        <a:ext uri="{9D8B030D-6E8A-4147-A177-3AD203B41FA5}">
                          <a16:colId xmlns:a16="http://schemas.microsoft.com/office/drawing/2014/main" val="3411400179"/>
                        </a:ext>
                      </a:extLst>
                    </a:gridCol>
                  </a:tblGrid>
                  <a:tr h="2720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Quadratic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Completed the Square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Min/Max Point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CC2E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2210524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51456" r="-200426" b="-8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51456" r="-100426" b="-8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51456" r="-426" b="-839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978566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151456" r="-200426" b="-7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151456" r="-100426" b="-7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151456" r="-426" b="-739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1941806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251456" r="-200426" b="-6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251456" r="-100426" b="-6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251456" r="-426" b="-639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254931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351456" r="-200426" b="-5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351456" r="-100426" b="-539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351456" r="-426" b="-539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213988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447115" r="-200426" b="-43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447115" r="-100426" b="-43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447115" r="-426" b="-434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9560515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552427" r="-200426" b="-3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552427" r="-100426" b="-3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552427" r="-426" b="-338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6213110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652427" r="-200426" b="-2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652427" r="-100426" b="-2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652427" r="-426" b="-238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221452"/>
                      </a:ext>
                    </a:extLst>
                  </a:tr>
                  <a:tr h="628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752427" r="-200426" b="-1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752427" r="-100426" b="-138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752427" r="-426" b="-138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30499500"/>
                      </a:ext>
                    </a:extLst>
                  </a:tr>
                  <a:tr h="8571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3" t="-622695" r="-200426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13" t="-622695" r="-100426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13" t="-622695" r="-426" b="-14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309028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5866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518</Words>
  <Application>Microsoft Office PowerPoint</Application>
  <PresentationFormat>On-screen Show (4:3)</PresentationFormat>
  <Paragraphs>101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Co-ordinates of Turning Point from Completing the Square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2021-06-30T15:44:32Z</dcterms:modified>
</cp:coreProperties>
</file>