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41" r:id="rId3"/>
    <p:sldId id="342" r:id="rId4"/>
    <p:sldId id="343" r:id="rId5"/>
    <p:sldId id="33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101" d="100"/>
          <a:sy n="101" d="100"/>
        </p:scale>
        <p:origin x="10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326808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Factor, multiple, both, neither?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A0C101-6BD4-4975-A3DC-F65DB25C392E}"/>
              </a:ext>
            </a:extLst>
          </p:cNvPr>
          <p:cNvSpPr txBox="1"/>
          <p:nvPr/>
        </p:nvSpPr>
        <p:spPr>
          <a:xfrm>
            <a:off x="2433592" y="4215110"/>
            <a:ext cx="496948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is a factor of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is a multiple of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is neither a factor nor a multiple of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is both a factor and a multiple of</a:t>
            </a: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69119C48-47A4-4F52-8F68-596B3ED20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941093"/>
              </p:ext>
            </p:extLst>
          </p:nvPr>
        </p:nvGraphicFramePr>
        <p:xfrm>
          <a:off x="1078705" y="1021715"/>
          <a:ext cx="6986589" cy="560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134">
                  <a:extLst>
                    <a:ext uri="{9D8B030D-6E8A-4147-A177-3AD203B41FA5}">
                      <a16:colId xmlns:a16="http://schemas.microsoft.com/office/drawing/2014/main" val="1414961406"/>
                    </a:ext>
                  </a:extLst>
                </a:gridCol>
                <a:gridCol w="4243501">
                  <a:extLst>
                    <a:ext uri="{9D8B030D-6E8A-4147-A177-3AD203B41FA5}">
                      <a16:colId xmlns:a16="http://schemas.microsoft.com/office/drawing/2014/main" val="2595754663"/>
                    </a:ext>
                  </a:extLst>
                </a:gridCol>
                <a:gridCol w="1389954">
                  <a:extLst>
                    <a:ext uri="{9D8B030D-6E8A-4147-A177-3AD203B41FA5}">
                      <a16:colId xmlns:a16="http://schemas.microsoft.com/office/drawing/2014/main" val="2835054271"/>
                    </a:ext>
                  </a:extLst>
                </a:gridCol>
              </a:tblGrid>
              <a:tr h="458784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number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Relationship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number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457349574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a factor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6393469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is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91296462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a factor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83510342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41779624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97663238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53104755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both a factor and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8257772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a factor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43002288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is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941124626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5238532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4.5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879092621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4.5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2979329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is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178045930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7589674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C9965B2-EC93-4957-8FFC-FED05C2BC3F2}"/>
              </a:ext>
            </a:extLst>
          </p:cNvPr>
          <p:cNvSpPr txBox="1"/>
          <p:nvPr/>
        </p:nvSpPr>
        <p:spPr>
          <a:xfrm>
            <a:off x="628650" y="133345"/>
            <a:ext cx="8134350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For the </a:t>
            </a:r>
            <a:r>
              <a:rPr lang="en-GB" sz="2000" b="1" dirty="0"/>
              <a:t>Relationship</a:t>
            </a:r>
            <a:r>
              <a:rPr lang="en-GB" sz="2000" dirty="0"/>
              <a:t>, choose either: </a:t>
            </a:r>
            <a:r>
              <a:rPr lang="en-GB" sz="2000" i="1" dirty="0"/>
              <a:t>is a factor of</a:t>
            </a:r>
            <a:r>
              <a:rPr lang="en-GB" sz="2000" dirty="0"/>
              <a:t>, </a:t>
            </a:r>
            <a:r>
              <a:rPr lang="en-GB" sz="2000" i="1" dirty="0"/>
              <a:t>is a multiple of, is neither a factor nor a multiple of</a:t>
            </a:r>
            <a:r>
              <a:rPr lang="en-GB" sz="2000" dirty="0"/>
              <a:t>, or </a:t>
            </a:r>
            <a:r>
              <a:rPr lang="en-GB" sz="2000" i="1" dirty="0"/>
              <a:t>is both a factor and a multiple of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028F5F-DB50-4CA0-B493-A204FD381238}"/>
              </a:ext>
            </a:extLst>
          </p:cNvPr>
          <p:cNvSpPr/>
          <p:nvPr/>
        </p:nvSpPr>
        <p:spPr>
          <a:xfrm>
            <a:off x="1571625" y="1524000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EC78B3-5A24-4D5E-A0BC-DB518C75DE9B}"/>
              </a:ext>
            </a:extLst>
          </p:cNvPr>
          <p:cNvSpPr/>
          <p:nvPr/>
        </p:nvSpPr>
        <p:spPr>
          <a:xfrm>
            <a:off x="7200900" y="1528762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431117-1C58-4B51-9256-2CA7ABF5E953}"/>
              </a:ext>
            </a:extLst>
          </p:cNvPr>
          <p:cNvSpPr/>
          <p:nvPr/>
        </p:nvSpPr>
        <p:spPr>
          <a:xfrm>
            <a:off x="2733675" y="1523999"/>
            <a:ext cx="3733800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E604AE-BC1E-4414-8E4F-05946D357EF9}"/>
              </a:ext>
            </a:extLst>
          </p:cNvPr>
          <p:cNvSpPr/>
          <p:nvPr/>
        </p:nvSpPr>
        <p:spPr>
          <a:xfrm>
            <a:off x="1571625" y="1894983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7F7E0A-51D0-44CB-BE80-330928EA4215}"/>
              </a:ext>
            </a:extLst>
          </p:cNvPr>
          <p:cNvSpPr/>
          <p:nvPr/>
        </p:nvSpPr>
        <p:spPr>
          <a:xfrm>
            <a:off x="7200900" y="1894982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11C55D-84E5-40FE-90BF-E0E15CDD2AB8}"/>
              </a:ext>
            </a:extLst>
          </p:cNvPr>
          <p:cNvSpPr/>
          <p:nvPr/>
        </p:nvSpPr>
        <p:spPr>
          <a:xfrm>
            <a:off x="2733675" y="1894982"/>
            <a:ext cx="3733800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CCF890-7462-4DE2-B166-FAF9E4CCFAFC}"/>
              </a:ext>
            </a:extLst>
          </p:cNvPr>
          <p:cNvSpPr/>
          <p:nvPr/>
        </p:nvSpPr>
        <p:spPr>
          <a:xfrm>
            <a:off x="1571625" y="2266205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C51B5D2-117B-4217-A363-0BB0AFE1A3F4}"/>
              </a:ext>
            </a:extLst>
          </p:cNvPr>
          <p:cNvSpPr/>
          <p:nvPr/>
        </p:nvSpPr>
        <p:spPr>
          <a:xfrm>
            <a:off x="7200900" y="2270967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47CC1CC-7A25-4B66-8E2D-21231EC1A69B}"/>
              </a:ext>
            </a:extLst>
          </p:cNvPr>
          <p:cNvSpPr/>
          <p:nvPr/>
        </p:nvSpPr>
        <p:spPr>
          <a:xfrm>
            <a:off x="2733675" y="2266204"/>
            <a:ext cx="3733800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84E79C6-A71C-46F8-A9BC-04F0F2936E02}"/>
              </a:ext>
            </a:extLst>
          </p:cNvPr>
          <p:cNvSpPr/>
          <p:nvPr/>
        </p:nvSpPr>
        <p:spPr>
          <a:xfrm>
            <a:off x="1571625" y="2637188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0BDBC59-855B-4300-8C99-D914DDDEEDF1}"/>
              </a:ext>
            </a:extLst>
          </p:cNvPr>
          <p:cNvSpPr/>
          <p:nvPr/>
        </p:nvSpPr>
        <p:spPr>
          <a:xfrm>
            <a:off x="7200900" y="2637187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002DB6D-B513-4324-B334-123F319B36B8}"/>
              </a:ext>
            </a:extLst>
          </p:cNvPr>
          <p:cNvSpPr/>
          <p:nvPr/>
        </p:nvSpPr>
        <p:spPr>
          <a:xfrm>
            <a:off x="2733675" y="2637187"/>
            <a:ext cx="3733800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DC6E1DD-F8BE-4F9B-A8F3-E7F8210538BE}"/>
              </a:ext>
            </a:extLst>
          </p:cNvPr>
          <p:cNvSpPr/>
          <p:nvPr/>
        </p:nvSpPr>
        <p:spPr>
          <a:xfrm>
            <a:off x="1571625" y="3011695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91AC6F0-1B9F-47E8-BB7E-36DBB079C103}"/>
              </a:ext>
            </a:extLst>
          </p:cNvPr>
          <p:cNvSpPr/>
          <p:nvPr/>
        </p:nvSpPr>
        <p:spPr>
          <a:xfrm>
            <a:off x="7200900" y="3016457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A7AA349-C280-4968-8E0C-3195CC70BE3D}"/>
              </a:ext>
            </a:extLst>
          </p:cNvPr>
          <p:cNvSpPr/>
          <p:nvPr/>
        </p:nvSpPr>
        <p:spPr>
          <a:xfrm>
            <a:off x="2733675" y="3011694"/>
            <a:ext cx="3733800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8975DEB-890C-4135-ACF0-D2662D489445}"/>
              </a:ext>
            </a:extLst>
          </p:cNvPr>
          <p:cNvSpPr/>
          <p:nvPr/>
        </p:nvSpPr>
        <p:spPr>
          <a:xfrm>
            <a:off x="1571625" y="3382678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039A87E-7FD3-4797-BA54-24282A7088C3}"/>
              </a:ext>
            </a:extLst>
          </p:cNvPr>
          <p:cNvSpPr/>
          <p:nvPr/>
        </p:nvSpPr>
        <p:spPr>
          <a:xfrm>
            <a:off x="7200900" y="3382677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43A612F-29B1-4C72-90C9-522C827E01CF}"/>
              </a:ext>
            </a:extLst>
          </p:cNvPr>
          <p:cNvSpPr/>
          <p:nvPr/>
        </p:nvSpPr>
        <p:spPr>
          <a:xfrm>
            <a:off x="2733675" y="3382677"/>
            <a:ext cx="3733800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7B3E03F-FF6E-4439-965D-451406ACA4EC}"/>
              </a:ext>
            </a:extLst>
          </p:cNvPr>
          <p:cNvSpPr/>
          <p:nvPr/>
        </p:nvSpPr>
        <p:spPr>
          <a:xfrm>
            <a:off x="1571625" y="3753003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5EFC122-0C3E-4237-801B-124B3BD3E6DC}"/>
              </a:ext>
            </a:extLst>
          </p:cNvPr>
          <p:cNvSpPr/>
          <p:nvPr/>
        </p:nvSpPr>
        <p:spPr>
          <a:xfrm>
            <a:off x="7200900" y="3757765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400EFE5-49BF-4D61-81E8-E15742F0DF8A}"/>
              </a:ext>
            </a:extLst>
          </p:cNvPr>
          <p:cNvSpPr/>
          <p:nvPr/>
        </p:nvSpPr>
        <p:spPr>
          <a:xfrm>
            <a:off x="2733675" y="3753002"/>
            <a:ext cx="3733800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C5CE39A-1B0B-4155-8F82-9E74F9ADEB81}"/>
              </a:ext>
            </a:extLst>
          </p:cNvPr>
          <p:cNvSpPr/>
          <p:nvPr/>
        </p:nvSpPr>
        <p:spPr>
          <a:xfrm>
            <a:off x="1571625" y="4123986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FE3084-A368-4780-88CE-BFBE031C7042}"/>
              </a:ext>
            </a:extLst>
          </p:cNvPr>
          <p:cNvSpPr/>
          <p:nvPr/>
        </p:nvSpPr>
        <p:spPr>
          <a:xfrm>
            <a:off x="7200900" y="4123985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1B76A4E-5F51-4025-A61B-5DFBFEA7D59D}"/>
              </a:ext>
            </a:extLst>
          </p:cNvPr>
          <p:cNvSpPr/>
          <p:nvPr/>
        </p:nvSpPr>
        <p:spPr>
          <a:xfrm>
            <a:off x="2733675" y="4123985"/>
            <a:ext cx="3733800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636D1F8-1F75-47A9-A3E1-27DFECFAD537}"/>
              </a:ext>
            </a:extLst>
          </p:cNvPr>
          <p:cNvSpPr/>
          <p:nvPr/>
        </p:nvSpPr>
        <p:spPr>
          <a:xfrm>
            <a:off x="1571625" y="4494311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8980754-CFF7-49BB-AA83-E6D5AE3ABF66}"/>
              </a:ext>
            </a:extLst>
          </p:cNvPr>
          <p:cNvSpPr/>
          <p:nvPr/>
        </p:nvSpPr>
        <p:spPr>
          <a:xfrm>
            <a:off x="7200900" y="4499073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1FDC699-F76E-41FF-AB56-367F282AE9AC}"/>
              </a:ext>
            </a:extLst>
          </p:cNvPr>
          <p:cNvSpPr/>
          <p:nvPr/>
        </p:nvSpPr>
        <p:spPr>
          <a:xfrm>
            <a:off x="2733675" y="4494310"/>
            <a:ext cx="3733800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7E4B9E0-2911-4EE9-8ED2-A4F57B2B3F3C}"/>
              </a:ext>
            </a:extLst>
          </p:cNvPr>
          <p:cNvSpPr/>
          <p:nvPr/>
        </p:nvSpPr>
        <p:spPr>
          <a:xfrm>
            <a:off x="1571625" y="4846244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5E2AF80-0458-4980-964F-B6614BE252C4}"/>
              </a:ext>
            </a:extLst>
          </p:cNvPr>
          <p:cNvSpPr/>
          <p:nvPr/>
        </p:nvSpPr>
        <p:spPr>
          <a:xfrm>
            <a:off x="7200900" y="4846243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E8570A3-571A-429A-B76C-2E6067053F6F}"/>
              </a:ext>
            </a:extLst>
          </p:cNvPr>
          <p:cNvSpPr/>
          <p:nvPr/>
        </p:nvSpPr>
        <p:spPr>
          <a:xfrm>
            <a:off x="2733675" y="4846243"/>
            <a:ext cx="3733800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194BF3B-B8EE-4877-8872-7579183DBD85}"/>
              </a:ext>
            </a:extLst>
          </p:cNvPr>
          <p:cNvSpPr/>
          <p:nvPr/>
        </p:nvSpPr>
        <p:spPr>
          <a:xfrm>
            <a:off x="1543050" y="5227178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231B0F3-EDB1-4AD3-A54A-9AA75879395F}"/>
              </a:ext>
            </a:extLst>
          </p:cNvPr>
          <p:cNvSpPr/>
          <p:nvPr/>
        </p:nvSpPr>
        <p:spPr>
          <a:xfrm>
            <a:off x="7172325" y="5231940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6DF4BA2-22B2-499D-BD1C-3CA6852D51D4}"/>
              </a:ext>
            </a:extLst>
          </p:cNvPr>
          <p:cNvSpPr/>
          <p:nvPr/>
        </p:nvSpPr>
        <p:spPr>
          <a:xfrm>
            <a:off x="2705100" y="5227177"/>
            <a:ext cx="3733800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9E2FF8E-C8ED-44AA-97AD-17664FE30D00}"/>
              </a:ext>
            </a:extLst>
          </p:cNvPr>
          <p:cNvSpPr/>
          <p:nvPr/>
        </p:nvSpPr>
        <p:spPr>
          <a:xfrm>
            <a:off x="1543050" y="5579111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DADFA4C-9D12-4FF4-AF6C-9844768A3F70}"/>
              </a:ext>
            </a:extLst>
          </p:cNvPr>
          <p:cNvSpPr/>
          <p:nvPr/>
        </p:nvSpPr>
        <p:spPr>
          <a:xfrm>
            <a:off x="7172325" y="5579110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7CC4C3C-8922-4A82-B9FD-3AC9D068EE1B}"/>
              </a:ext>
            </a:extLst>
          </p:cNvPr>
          <p:cNvSpPr/>
          <p:nvPr/>
        </p:nvSpPr>
        <p:spPr>
          <a:xfrm>
            <a:off x="2705100" y="5579110"/>
            <a:ext cx="3733800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EA6AEAC-79C1-4D3E-B415-64E5CAC9A0B2}"/>
              </a:ext>
            </a:extLst>
          </p:cNvPr>
          <p:cNvSpPr/>
          <p:nvPr/>
        </p:nvSpPr>
        <p:spPr>
          <a:xfrm>
            <a:off x="1543050" y="5965946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19ACFD8-E14C-4C76-9871-CFAF27A1FAD0}"/>
              </a:ext>
            </a:extLst>
          </p:cNvPr>
          <p:cNvSpPr/>
          <p:nvPr/>
        </p:nvSpPr>
        <p:spPr>
          <a:xfrm>
            <a:off x="7172325" y="5970708"/>
            <a:ext cx="371475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D4239A3-6683-45C5-9381-6A6A568A3DAB}"/>
              </a:ext>
            </a:extLst>
          </p:cNvPr>
          <p:cNvSpPr/>
          <p:nvPr/>
        </p:nvSpPr>
        <p:spPr>
          <a:xfrm>
            <a:off x="2705100" y="5965945"/>
            <a:ext cx="3733800" cy="257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A0DC5A0-53D5-454F-9350-7140781B5009}"/>
              </a:ext>
            </a:extLst>
          </p:cNvPr>
          <p:cNvSpPr/>
          <p:nvPr/>
        </p:nvSpPr>
        <p:spPr>
          <a:xfrm>
            <a:off x="1543050" y="6317879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7F5B348-A061-4939-94DB-98B916B5F618}"/>
              </a:ext>
            </a:extLst>
          </p:cNvPr>
          <p:cNvSpPr/>
          <p:nvPr/>
        </p:nvSpPr>
        <p:spPr>
          <a:xfrm>
            <a:off x="7172325" y="6317878"/>
            <a:ext cx="371475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3EF5F5E-AB01-419B-9A18-60F775A5DFAC}"/>
              </a:ext>
            </a:extLst>
          </p:cNvPr>
          <p:cNvSpPr/>
          <p:nvPr/>
        </p:nvSpPr>
        <p:spPr>
          <a:xfrm>
            <a:off x="2705100" y="6317878"/>
            <a:ext cx="3733800" cy="257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19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69119C48-47A4-4F52-8F68-596B3ED20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328044"/>
              </p:ext>
            </p:extLst>
          </p:nvPr>
        </p:nvGraphicFramePr>
        <p:xfrm>
          <a:off x="1078705" y="1021715"/>
          <a:ext cx="6986589" cy="560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134">
                  <a:extLst>
                    <a:ext uri="{9D8B030D-6E8A-4147-A177-3AD203B41FA5}">
                      <a16:colId xmlns:a16="http://schemas.microsoft.com/office/drawing/2014/main" val="1414961406"/>
                    </a:ext>
                  </a:extLst>
                </a:gridCol>
                <a:gridCol w="4243501">
                  <a:extLst>
                    <a:ext uri="{9D8B030D-6E8A-4147-A177-3AD203B41FA5}">
                      <a16:colId xmlns:a16="http://schemas.microsoft.com/office/drawing/2014/main" val="2595754663"/>
                    </a:ext>
                  </a:extLst>
                </a:gridCol>
                <a:gridCol w="1389954">
                  <a:extLst>
                    <a:ext uri="{9D8B030D-6E8A-4147-A177-3AD203B41FA5}">
                      <a16:colId xmlns:a16="http://schemas.microsoft.com/office/drawing/2014/main" val="2835054271"/>
                    </a:ext>
                  </a:extLst>
                </a:gridCol>
              </a:tblGrid>
              <a:tr h="458784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number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Relationship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number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457349574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6393469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91296462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83510342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41779624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97663238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53104755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8257772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43002288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941124626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5238532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4.5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879092621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4.5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2979329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178045930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7589674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C9965B2-EC93-4957-8FFC-FED05C2BC3F2}"/>
              </a:ext>
            </a:extLst>
          </p:cNvPr>
          <p:cNvSpPr txBox="1"/>
          <p:nvPr/>
        </p:nvSpPr>
        <p:spPr>
          <a:xfrm>
            <a:off x="628650" y="133345"/>
            <a:ext cx="8134350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For the </a:t>
            </a:r>
            <a:r>
              <a:rPr lang="en-GB" sz="2000" b="1" dirty="0"/>
              <a:t>Relationship</a:t>
            </a:r>
            <a:r>
              <a:rPr lang="en-GB" sz="2000" dirty="0"/>
              <a:t>, choose either: </a:t>
            </a:r>
            <a:r>
              <a:rPr lang="en-GB" sz="2000" i="1" dirty="0"/>
              <a:t>is a factor of</a:t>
            </a:r>
            <a:r>
              <a:rPr lang="en-GB" sz="2000" dirty="0"/>
              <a:t>, </a:t>
            </a:r>
            <a:r>
              <a:rPr lang="en-GB" sz="2000" i="1" dirty="0"/>
              <a:t>is a multiple of, is neither a factor nor a multiple of</a:t>
            </a:r>
            <a:r>
              <a:rPr lang="en-GB" sz="2000" dirty="0"/>
              <a:t>, or </a:t>
            </a:r>
            <a:r>
              <a:rPr lang="en-GB" sz="2000" i="1" dirty="0"/>
              <a:t>is both a factor and a multiple of</a:t>
            </a:r>
          </a:p>
        </p:txBody>
      </p:sp>
    </p:spTree>
    <p:extLst>
      <p:ext uri="{BB962C8B-B14F-4D97-AF65-F5344CB8AC3E}">
        <p14:creationId xmlns:p14="http://schemas.microsoft.com/office/powerpoint/2010/main" val="175671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69119C48-47A4-4F52-8F68-596B3ED2088A}"/>
              </a:ext>
            </a:extLst>
          </p:cNvPr>
          <p:cNvGraphicFramePr>
            <a:graphicFrameLocks noGrp="1"/>
          </p:cNvGraphicFramePr>
          <p:nvPr/>
        </p:nvGraphicFramePr>
        <p:xfrm>
          <a:off x="1078705" y="1021715"/>
          <a:ext cx="6986589" cy="560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134">
                  <a:extLst>
                    <a:ext uri="{9D8B030D-6E8A-4147-A177-3AD203B41FA5}">
                      <a16:colId xmlns:a16="http://schemas.microsoft.com/office/drawing/2014/main" val="1414961406"/>
                    </a:ext>
                  </a:extLst>
                </a:gridCol>
                <a:gridCol w="4243501">
                  <a:extLst>
                    <a:ext uri="{9D8B030D-6E8A-4147-A177-3AD203B41FA5}">
                      <a16:colId xmlns:a16="http://schemas.microsoft.com/office/drawing/2014/main" val="2595754663"/>
                    </a:ext>
                  </a:extLst>
                </a:gridCol>
                <a:gridCol w="1389954">
                  <a:extLst>
                    <a:ext uri="{9D8B030D-6E8A-4147-A177-3AD203B41FA5}">
                      <a16:colId xmlns:a16="http://schemas.microsoft.com/office/drawing/2014/main" val="2835054271"/>
                    </a:ext>
                  </a:extLst>
                </a:gridCol>
              </a:tblGrid>
              <a:tr h="458784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number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Relationship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number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457349574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a factor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6393469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is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91296462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a factor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83510342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41779624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97663238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53104755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both a factor and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8257772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a factor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43002288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is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941124626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5238532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4.5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879092621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4.5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2979329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is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178045930"/>
                  </a:ext>
                </a:extLst>
              </a:tr>
              <a:tr h="367779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is neither a factor nor a multiple of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7589674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C9965B2-EC93-4957-8FFC-FED05C2BC3F2}"/>
              </a:ext>
            </a:extLst>
          </p:cNvPr>
          <p:cNvSpPr txBox="1"/>
          <p:nvPr/>
        </p:nvSpPr>
        <p:spPr>
          <a:xfrm>
            <a:off x="628650" y="133345"/>
            <a:ext cx="8134350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For the </a:t>
            </a:r>
            <a:r>
              <a:rPr lang="en-GB" sz="2000" b="1" dirty="0"/>
              <a:t>Relationship</a:t>
            </a:r>
            <a:r>
              <a:rPr lang="en-GB" sz="2000" dirty="0"/>
              <a:t>, choose either: </a:t>
            </a:r>
            <a:r>
              <a:rPr lang="en-GB" sz="2000" i="1" dirty="0"/>
              <a:t>is a factor of</a:t>
            </a:r>
            <a:r>
              <a:rPr lang="en-GB" sz="2000" dirty="0"/>
              <a:t>, </a:t>
            </a:r>
            <a:r>
              <a:rPr lang="en-GB" sz="2000" i="1" dirty="0"/>
              <a:t>is a multiple of, is neither a factor nor a multiple of</a:t>
            </a:r>
            <a:r>
              <a:rPr lang="en-GB" sz="2000" dirty="0"/>
              <a:t>, or </a:t>
            </a:r>
            <a:r>
              <a:rPr lang="en-GB" sz="2000" i="1" dirty="0"/>
              <a:t>is both a factor and a multiple of</a:t>
            </a:r>
          </a:p>
        </p:txBody>
      </p:sp>
    </p:spTree>
    <p:extLst>
      <p:ext uri="{BB962C8B-B14F-4D97-AF65-F5344CB8AC3E}">
        <p14:creationId xmlns:p14="http://schemas.microsoft.com/office/powerpoint/2010/main" val="40342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85252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latin typeface="Calibri" panose="020F0502020204030204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these statements with the most 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simple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examples you </a:t>
            </a:r>
            <a:r>
              <a:rPr lang="en-GB" sz="2400" dirty="0">
                <a:latin typeface="Calibri" panose="020F0502020204030204"/>
              </a:rPr>
              <a:t>c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think of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2400" dirty="0">
              <a:latin typeface="Calibri" panose="020F0502020204030204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 complete the statements with the most 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interesting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examples you can think of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2400" dirty="0">
              <a:latin typeface="Calibri" panose="020F0502020204030204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>
                <a:latin typeface="Calibri" panose="020F0502020204030204"/>
              </a:rPr>
              <a:t>	_____ is a factor of ____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>
                <a:latin typeface="Calibri" panose="020F0502020204030204"/>
              </a:rPr>
              <a:t>	_____ is a multiple of _____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>
                <a:latin typeface="Calibri" panose="020F0502020204030204"/>
              </a:rPr>
              <a:t>	_____ is both a factor and a multiple of ____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>
                <a:latin typeface="Calibri" panose="020F0502020204030204"/>
              </a:rPr>
              <a:t>	_____ is neither a factor nor a multiple of _____</a:t>
            </a:r>
            <a:endParaRPr kumimoji="0" lang="en-GB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2195</TotalTime>
  <Words>483</Words>
  <Application>Microsoft Office PowerPoint</Application>
  <PresentationFormat>On-screen Show (4:3)</PresentationFormat>
  <Paragraphs>148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Factor, multiple, both, neither?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115</cp:revision>
  <dcterms:created xsi:type="dcterms:W3CDTF">2018-01-26T08:52:52Z</dcterms:created>
  <dcterms:modified xsi:type="dcterms:W3CDTF">2021-06-28T15:24:34Z</dcterms:modified>
</cp:coreProperties>
</file>