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1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9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2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22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30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74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2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8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56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3D895-2DB7-4527-8FB2-5D181903F5D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AEBFC-724B-49FE-8478-0B0C7AE319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9" Type="http://schemas.openxmlformats.org/officeDocument/2006/relationships/image" Target="../media/image130.png"/><Relationship Id="rId21" Type="http://schemas.openxmlformats.org/officeDocument/2006/relationships/image" Target="../media/image25.png"/><Relationship Id="rId34" Type="http://schemas.openxmlformats.org/officeDocument/2006/relationships/image" Target="../media/image125.png"/><Relationship Id="rId42" Type="http://schemas.openxmlformats.org/officeDocument/2006/relationships/image" Target="../media/image133.png"/><Relationship Id="rId47" Type="http://schemas.openxmlformats.org/officeDocument/2006/relationships/image" Target="../media/image138.png"/><Relationship Id="rId50" Type="http://schemas.openxmlformats.org/officeDocument/2006/relationships/image" Target="../media/image141.png"/><Relationship Id="rId7" Type="http://schemas.openxmlformats.org/officeDocument/2006/relationships/image" Target="../media/image11.png"/><Relationship Id="rId2" Type="http://schemas.openxmlformats.org/officeDocument/2006/relationships/image" Target="../media/image93.png"/><Relationship Id="rId16" Type="http://schemas.openxmlformats.org/officeDocument/2006/relationships/image" Target="../media/image20.png"/><Relationship Id="rId29" Type="http://schemas.openxmlformats.org/officeDocument/2006/relationships/image" Target="../media/image12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123.png"/><Relationship Id="rId37" Type="http://schemas.openxmlformats.org/officeDocument/2006/relationships/image" Target="../media/image128.png"/><Relationship Id="rId40" Type="http://schemas.openxmlformats.org/officeDocument/2006/relationships/image" Target="../media/image131.png"/><Relationship Id="rId45" Type="http://schemas.openxmlformats.org/officeDocument/2006/relationships/image" Target="../media/image136.png"/><Relationship Id="rId53" Type="http://schemas.openxmlformats.org/officeDocument/2006/relationships/image" Target="../media/image144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122.png"/><Relationship Id="rId44" Type="http://schemas.openxmlformats.org/officeDocument/2006/relationships/image" Target="../media/image135.png"/><Relationship Id="rId52" Type="http://schemas.openxmlformats.org/officeDocument/2006/relationships/image" Target="../media/image143.png"/><Relationship Id="rId4" Type="http://schemas.openxmlformats.org/officeDocument/2006/relationships/image" Target="../media/image95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121.png"/><Relationship Id="rId35" Type="http://schemas.openxmlformats.org/officeDocument/2006/relationships/image" Target="../media/image126.png"/><Relationship Id="rId43" Type="http://schemas.openxmlformats.org/officeDocument/2006/relationships/image" Target="../media/image134.png"/><Relationship Id="rId48" Type="http://schemas.openxmlformats.org/officeDocument/2006/relationships/image" Target="../media/image139.png"/><Relationship Id="rId8" Type="http://schemas.openxmlformats.org/officeDocument/2006/relationships/image" Target="../media/image12.png"/><Relationship Id="rId51" Type="http://schemas.openxmlformats.org/officeDocument/2006/relationships/image" Target="../media/image142.png"/><Relationship Id="rId3" Type="http://schemas.openxmlformats.org/officeDocument/2006/relationships/image" Target="../media/image94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124.png"/><Relationship Id="rId38" Type="http://schemas.openxmlformats.org/officeDocument/2006/relationships/image" Target="../media/image129.png"/><Relationship Id="rId46" Type="http://schemas.openxmlformats.org/officeDocument/2006/relationships/image" Target="../media/image137.png"/><Relationship Id="rId20" Type="http://schemas.openxmlformats.org/officeDocument/2006/relationships/image" Target="../media/image24.png"/><Relationship Id="rId41" Type="http://schemas.openxmlformats.org/officeDocument/2006/relationships/image" Target="../media/image1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36" Type="http://schemas.openxmlformats.org/officeDocument/2006/relationships/image" Target="../media/image127.png"/><Relationship Id="rId49" Type="http://schemas.openxmlformats.org/officeDocument/2006/relationships/image" Target="../media/image14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70.png"/><Relationship Id="rId18" Type="http://schemas.openxmlformats.org/officeDocument/2006/relationships/image" Target="../media/image100.png"/><Relationship Id="rId26" Type="http://schemas.openxmlformats.org/officeDocument/2006/relationships/image" Target="../media/image168.png"/><Relationship Id="rId3" Type="http://schemas.openxmlformats.org/officeDocument/2006/relationships/image" Target="../media/image145.png"/><Relationship Id="rId21" Type="http://schemas.openxmlformats.org/officeDocument/2006/relationships/image" Target="../media/image110.png"/><Relationship Id="rId7" Type="http://schemas.openxmlformats.org/officeDocument/2006/relationships/image" Target="../media/image34.png"/><Relationship Id="rId12" Type="http://schemas.openxmlformats.org/officeDocument/2006/relationships/image" Target="../media/image60.png"/><Relationship Id="rId17" Type="http://schemas.openxmlformats.org/officeDocument/2006/relationships/image" Target="../media/image159.png"/><Relationship Id="rId25" Type="http://schemas.openxmlformats.org/officeDocument/2006/relationships/image" Target="../media/image148.png"/><Relationship Id="rId2" Type="http://schemas.openxmlformats.org/officeDocument/2006/relationships/image" Target="../media/image33.png"/><Relationship Id="rId16" Type="http://schemas.openxmlformats.org/officeDocument/2006/relationships/image" Target="../media/image90.png"/><Relationship Id="rId20" Type="http://schemas.openxmlformats.org/officeDocument/2006/relationships/image" Target="../media/image162.png"/><Relationship Id="rId29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0.png"/><Relationship Id="rId11" Type="http://schemas.openxmlformats.org/officeDocument/2006/relationships/image" Target="../media/image153.png"/><Relationship Id="rId24" Type="http://schemas.openxmlformats.org/officeDocument/2006/relationships/image" Target="../media/image1310.png"/><Relationship Id="rId5" Type="http://schemas.openxmlformats.org/officeDocument/2006/relationships/image" Target="../media/image147.png"/><Relationship Id="rId15" Type="http://schemas.openxmlformats.org/officeDocument/2006/relationships/image" Target="../media/image80.png"/><Relationship Id="rId23" Type="http://schemas.openxmlformats.org/officeDocument/2006/relationships/image" Target="../media/image165.png"/><Relationship Id="rId28" Type="http://schemas.openxmlformats.org/officeDocument/2006/relationships/image" Target="../media/image151.png"/><Relationship Id="rId10" Type="http://schemas.openxmlformats.org/officeDocument/2006/relationships/image" Target="../media/image50.png"/><Relationship Id="rId19" Type="http://schemas.openxmlformats.org/officeDocument/2006/relationships/image" Target="../media/image161.png"/><Relationship Id="rId4" Type="http://schemas.openxmlformats.org/officeDocument/2006/relationships/image" Target="../media/image146.png"/><Relationship Id="rId9" Type="http://schemas.openxmlformats.org/officeDocument/2006/relationships/image" Target="../media/image40.png"/><Relationship Id="rId14" Type="http://schemas.openxmlformats.org/officeDocument/2006/relationships/image" Target="../media/image156.png"/><Relationship Id="rId22" Type="http://schemas.openxmlformats.org/officeDocument/2006/relationships/image" Target="../media/image1210.png"/><Relationship Id="rId27" Type="http://schemas.openxmlformats.org/officeDocument/2006/relationships/image" Target="../media/image169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.png"/><Relationship Id="rId18" Type="http://schemas.openxmlformats.org/officeDocument/2006/relationships/image" Target="../media/image100.png"/><Relationship Id="rId26" Type="http://schemas.openxmlformats.org/officeDocument/2006/relationships/image" Target="../media/image168.png"/><Relationship Id="rId21" Type="http://schemas.openxmlformats.org/officeDocument/2006/relationships/image" Target="../media/image110.png"/><Relationship Id="rId34" Type="http://schemas.openxmlformats.org/officeDocument/2006/relationships/image" Target="../media/image211.png"/><Relationship Id="rId7" Type="http://schemas.openxmlformats.org/officeDocument/2006/relationships/image" Target="../media/image34.png"/><Relationship Id="rId12" Type="http://schemas.openxmlformats.org/officeDocument/2006/relationships/image" Target="../media/image60.png"/><Relationship Id="rId17" Type="http://schemas.openxmlformats.org/officeDocument/2006/relationships/image" Target="../media/image159.png"/><Relationship Id="rId25" Type="http://schemas.openxmlformats.org/officeDocument/2006/relationships/image" Target="../media/image148.png"/><Relationship Id="rId33" Type="http://schemas.openxmlformats.org/officeDocument/2006/relationships/image" Target="../media/image200.png"/><Relationship Id="rId38" Type="http://schemas.openxmlformats.org/officeDocument/2006/relationships/image" Target="../media/image250.png"/><Relationship Id="rId2" Type="http://schemas.openxmlformats.org/officeDocument/2006/relationships/image" Target="../media/image33.png"/><Relationship Id="rId16" Type="http://schemas.openxmlformats.org/officeDocument/2006/relationships/image" Target="../media/image90.png"/><Relationship Id="rId20" Type="http://schemas.openxmlformats.org/officeDocument/2006/relationships/image" Target="../media/image162.png"/><Relationship Id="rId29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0.png"/><Relationship Id="rId11" Type="http://schemas.openxmlformats.org/officeDocument/2006/relationships/image" Target="../media/image153.png"/><Relationship Id="rId24" Type="http://schemas.openxmlformats.org/officeDocument/2006/relationships/image" Target="../media/image1310.png"/><Relationship Id="rId32" Type="http://schemas.openxmlformats.org/officeDocument/2006/relationships/image" Target="../media/image190.png"/><Relationship Id="rId37" Type="http://schemas.openxmlformats.org/officeDocument/2006/relationships/image" Target="../media/image240.png"/><Relationship Id="rId5" Type="http://schemas.openxmlformats.org/officeDocument/2006/relationships/image" Target="../media/image147.png"/><Relationship Id="rId15" Type="http://schemas.openxmlformats.org/officeDocument/2006/relationships/image" Target="../media/image80.png"/><Relationship Id="rId23" Type="http://schemas.openxmlformats.org/officeDocument/2006/relationships/image" Target="../media/image165.png"/><Relationship Id="rId28" Type="http://schemas.openxmlformats.org/officeDocument/2006/relationships/image" Target="../media/image151.png"/><Relationship Id="rId36" Type="http://schemas.openxmlformats.org/officeDocument/2006/relationships/image" Target="../media/image230.png"/><Relationship Id="rId10" Type="http://schemas.openxmlformats.org/officeDocument/2006/relationships/image" Target="../media/image50.png"/><Relationship Id="rId19" Type="http://schemas.openxmlformats.org/officeDocument/2006/relationships/image" Target="../media/image161.png"/><Relationship Id="rId31" Type="http://schemas.openxmlformats.org/officeDocument/2006/relationships/image" Target="../media/image180.png"/><Relationship Id="rId4" Type="http://schemas.openxmlformats.org/officeDocument/2006/relationships/image" Target="../media/image146.png"/><Relationship Id="rId9" Type="http://schemas.openxmlformats.org/officeDocument/2006/relationships/image" Target="../media/image40.png"/><Relationship Id="rId14" Type="http://schemas.openxmlformats.org/officeDocument/2006/relationships/image" Target="../media/image156.png"/><Relationship Id="rId22" Type="http://schemas.openxmlformats.org/officeDocument/2006/relationships/image" Target="../media/image1210.png"/><Relationship Id="rId27" Type="http://schemas.openxmlformats.org/officeDocument/2006/relationships/image" Target="../media/image169.png"/><Relationship Id="rId30" Type="http://schemas.openxmlformats.org/officeDocument/2006/relationships/image" Target="../media/image170.png"/><Relationship Id="rId35" Type="http://schemas.openxmlformats.org/officeDocument/2006/relationships/image" Target="../media/image220.png"/><Relationship Id="rId8" Type="http://schemas.openxmlformats.org/officeDocument/2006/relationships/image" Target="../media/image150.png"/><Relationship Id="rId3" Type="http://schemas.openxmlformats.org/officeDocument/2006/relationships/image" Target="../media/image1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865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Finding Hypotenuses </a:t>
            </a:r>
            <a:r>
              <a:rPr lang="en-GB" sz="4400" b="1">
                <a:solidFill>
                  <a:schemeClr val="bg1"/>
                </a:solidFill>
              </a:rPr>
              <a:t>With Surds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89" y="2599663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996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3035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5236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39" y="2561145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625" y="2553875"/>
            <a:ext cx="914400" cy="9144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528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555" y="2642772"/>
            <a:ext cx="1621437" cy="7862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01385" y="6075857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sp>
        <p:nvSpPr>
          <p:cNvPr id="29" name="Isosceles Triangle 28"/>
          <p:cNvSpPr/>
          <p:nvPr/>
        </p:nvSpPr>
        <p:spPr>
          <a:xfrm>
            <a:off x="2415059" y="4416462"/>
            <a:ext cx="2271645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415060" y="5195543"/>
            <a:ext cx="201600" cy="203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01356" y="4699926"/>
                <a:ext cx="11137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(3−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356" y="4699926"/>
                <a:ext cx="1113703" cy="401970"/>
              </a:xfrm>
              <a:prstGeom prst="rect">
                <a:avLst/>
              </a:prstGeom>
              <a:blipFill>
                <a:blip r:embed="rId6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994029" y="5528982"/>
                <a:ext cx="111370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(3+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029" y="5528982"/>
                <a:ext cx="1113702" cy="401970"/>
              </a:xfrm>
              <a:prstGeom prst="rect">
                <a:avLst/>
              </a:prstGeom>
              <a:blipFill>
                <a:blip r:embed="rId7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Isosceles Triangle 33"/>
          <p:cNvSpPr/>
          <p:nvPr/>
        </p:nvSpPr>
        <p:spPr>
          <a:xfrm>
            <a:off x="6308431" y="4416462"/>
            <a:ext cx="2271645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8432" y="5195543"/>
            <a:ext cx="201600" cy="203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94728" y="4699926"/>
                <a:ext cx="11137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(5−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728" y="4699926"/>
                <a:ext cx="1113703" cy="401970"/>
              </a:xfrm>
              <a:prstGeom prst="rect">
                <a:avLst/>
              </a:prstGeom>
              <a:blipFill>
                <a:blip r:embed="rId8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887401" y="5528982"/>
                <a:ext cx="111370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(5+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401" y="5528982"/>
                <a:ext cx="1113702" cy="401970"/>
              </a:xfrm>
              <a:prstGeom prst="rect">
                <a:avLst/>
              </a:prstGeom>
              <a:blipFill>
                <a:blip r:embed="rId9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09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86165" y="5505143"/>
                <a:ext cx="456926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25+5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+2+25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165" y="5505143"/>
                <a:ext cx="4569264" cy="4019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ounded Rectangle 77"/>
          <p:cNvSpPr/>
          <p:nvPr/>
        </p:nvSpPr>
        <p:spPr>
          <a:xfrm>
            <a:off x="7877886" y="5510060"/>
            <a:ext cx="1375842" cy="401970"/>
          </a:xfrm>
          <a:prstGeom prst="roundRect">
            <a:avLst/>
          </a:prstGeom>
          <a:solidFill>
            <a:srgbClr val="7030A0">
              <a:alpha val="23000"/>
            </a:srgb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640323" y="5515077"/>
            <a:ext cx="1315303" cy="401970"/>
          </a:xfrm>
          <a:prstGeom prst="roundRect">
            <a:avLst/>
          </a:prstGeom>
          <a:solidFill>
            <a:srgbClr val="7030A0">
              <a:alpha val="23000"/>
            </a:srgb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68687" y="3966329"/>
            <a:ext cx="3648994" cy="1250368"/>
          </a:xfrm>
          <a:prstGeom prst="roundRect">
            <a:avLst/>
          </a:prstGeom>
          <a:solidFill>
            <a:srgbClr val="00B0F0">
              <a:alpha val="23000"/>
            </a:srgb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96572" y="2605840"/>
            <a:ext cx="3648994" cy="1250368"/>
          </a:xfrm>
          <a:prstGeom prst="roundRect">
            <a:avLst/>
          </a:prstGeom>
          <a:solidFill>
            <a:srgbClr val="00B0F0">
              <a:alpha val="23000"/>
            </a:srgb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1370139" y="574134"/>
            <a:ext cx="2271645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370140" y="1353215"/>
            <a:ext cx="201600" cy="203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6436" y="857598"/>
                <a:ext cx="11137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(3−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36" y="857598"/>
                <a:ext cx="1113703" cy="401970"/>
              </a:xfrm>
              <a:prstGeom prst="rect">
                <a:avLst/>
              </a:prstGeom>
              <a:blipFill>
                <a:blip r:embed="rId3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49109" y="1686654"/>
                <a:ext cx="111370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(3+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109" y="1686654"/>
                <a:ext cx="1113702" cy="401970"/>
              </a:xfrm>
              <a:prstGeom prst="rect">
                <a:avLst/>
              </a:prstGeom>
              <a:blipFill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1094" y="2111072"/>
                <a:ext cx="301794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(3+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94" y="2111072"/>
                <a:ext cx="3017942" cy="40197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0452" y="2726291"/>
                <a:ext cx="1273938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(3+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52" y="2726291"/>
                <a:ext cx="1273938" cy="401970"/>
              </a:xfrm>
              <a:prstGeom prst="rect">
                <a:avLst/>
              </a:prstGeom>
              <a:blipFill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29997"/>
              </p:ext>
            </p:extLst>
          </p:nvPr>
        </p:nvGraphicFramePr>
        <p:xfrm>
          <a:off x="2218780" y="3022406"/>
          <a:ext cx="16511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98">
                  <a:extLst>
                    <a:ext uri="{9D8B030D-6E8A-4147-A177-3AD203B41FA5}">
                      <a16:colId xmlns:a16="http://schemas.microsoft.com/office/drawing/2014/main" val="1009515071"/>
                    </a:ext>
                  </a:extLst>
                </a:gridCol>
                <a:gridCol w="825598">
                  <a:extLst>
                    <a:ext uri="{9D8B030D-6E8A-4147-A177-3AD203B41FA5}">
                      <a16:colId xmlns:a16="http://schemas.microsoft.com/office/drawing/2014/main" val="1931246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15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3897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18971" y="2640232"/>
                <a:ext cx="517385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971" y="2640232"/>
                <a:ext cx="517385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01395" y="3393246"/>
                <a:ext cx="517385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395" y="3393246"/>
                <a:ext cx="517385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68579" y="340040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579" y="3400405"/>
                <a:ext cx="3658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17838" y="3022406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838" y="3022406"/>
                <a:ext cx="3658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58502" y="2991276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502" y="2991276"/>
                <a:ext cx="36580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28060" y="2640232"/>
                <a:ext cx="360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060" y="2640232"/>
                <a:ext cx="36027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18971" y="3006055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971" y="3006055"/>
                <a:ext cx="645626" cy="40197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44283" y="3377681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283" y="3377681"/>
                <a:ext cx="645626" cy="40197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89721" y="4079314"/>
                <a:ext cx="1273938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21" y="4079314"/>
                <a:ext cx="1273938" cy="401970"/>
              </a:xfrm>
              <a:prstGeom prst="rect">
                <a:avLst/>
              </a:prstGeom>
              <a:blipFill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610725"/>
              </p:ext>
            </p:extLst>
          </p:nvPr>
        </p:nvGraphicFramePr>
        <p:xfrm>
          <a:off x="2218780" y="4359513"/>
          <a:ext cx="16511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98">
                  <a:extLst>
                    <a:ext uri="{9D8B030D-6E8A-4147-A177-3AD203B41FA5}">
                      <a16:colId xmlns:a16="http://schemas.microsoft.com/office/drawing/2014/main" val="1009515071"/>
                    </a:ext>
                  </a:extLst>
                </a:gridCol>
                <a:gridCol w="825598">
                  <a:extLst>
                    <a:ext uri="{9D8B030D-6E8A-4147-A177-3AD203B41FA5}">
                      <a16:colId xmlns:a16="http://schemas.microsoft.com/office/drawing/2014/main" val="1931246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15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3897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118971" y="3977339"/>
                <a:ext cx="69051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971" y="3977339"/>
                <a:ext cx="690510" cy="40197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60665" y="4730353"/>
                <a:ext cx="69051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665" y="4730353"/>
                <a:ext cx="690510" cy="40197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58881" y="47380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881" y="4738071"/>
                <a:ext cx="36580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17838" y="4359513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7838" y="4359513"/>
                <a:ext cx="365805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58502" y="4328383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502" y="4328383"/>
                <a:ext cx="365805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28060" y="3977339"/>
                <a:ext cx="360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060" y="3977339"/>
                <a:ext cx="36027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64107" y="4343162"/>
                <a:ext cx="81875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107" y="4343162"/>
                <a:ext cx="818750" cy="40197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44283" y="4714788"/>
                <a:ext cx="81875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283" y="4714788"/>
                <a:ext cx="818750" cy="40197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7266" y="5485454"/>
                <a:ext cx="431278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9+3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+3+9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66" y="5485454"/>
                <a:ext cx="4312784" cy="40197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7270" y="6072208"/>
                <a:ext cx="1577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+3+9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70" y="6072208"/>
                <a:ext cx="1577675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ounded Rectangle 30"/>
          <p:cNvSpPr/>
          <p:nvPr/>
        </p:nvSpPr>
        <p:spPr>
          <a:xfrm>
            <a:off x="807064" y="5485454"/>
            <a:ext cx="1344168" cy="401970"/>
          </a:xfrm>
          <a:prstGeom prst="roundRect">
            <a:avLst/>
          </a:prstGeom>
          <a:solidFill>
            <a:srgbClr val="7030A0">
              <a:alpha val="23000"/>
            </a:srgb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974185" y="5480437"/>
            <a:ext cx="1344168" cy="401970"/>
          </a:xfrm>
          <a:prstGeom prst="roundRect">
            <a:avLst/>
          </a:prstGeom>
          <a:solidFill>
            <a:srgbClr val="7030A0">
              <a:alpha val="23000"/>
            </a:srgb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970683" y="6059481"/>
                <a:ext cx="731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683" y="6059481"/>
                <a:ext cx="731290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600740" y="6041193"/>
                <a:ext cx="1235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740" y="6041193"/>
                <a:ext cx="1235338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67096" y="6369361"/>
                <a:ext cx="134370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096" y="6369361"/>
                <a:ext cx="1343701" cy="40197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-73152" y="458476"/>
            <a:ext cx="9906000" cy="457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79712" y="0"/>
            <a:ext cx="11692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594602" y="597605"/>
            <a:ext cx="3385348" cy="1514490"/>
            <a:chOff x="5594602" y="597605"/>
            <a:chExt cx="3385348" cy="1514490"/>
          </a:xfrm>
        </p:grpSpPr>
        <p:sp>
          <p:nvSpPr>
            <p:cNvPr id="44" name="Isosceles Triangle 43"/>
            <p:cNvSpPr/>
            <p:nvPr/>
          </p:nvSpPr>
          <p:spPr>
            <a:xfrm>
              <a:off x="6708305" y="597605"/>
              <a:ext cx="2271645" cy="982282"/>
            </a:xfrm>
            <a:prstGeom prst="triangle">
              <a:avLst>
                <a:gd name="adj" fmla="val 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08306" y="1376686"/>
              <a:ext cx="201600" cy="203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5594602" y="881069"/>
                  <a:ext cx="1113703" cy="401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(5−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4602" y="881069"/>
                  <a:ext cx="1113703" cy="401970"/>
                </a:xfrm>
                <a:prstGeom prst="rect">
                  <a:avLst/>
                </a:prstGeom>
                <a:blipFill>
                  <a:blip r:embed="rId29"/>
                  <a:stretch>
                    <a:fillRect b="-1384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7287275" y="1710125"/>
                  <a:ext cx="1113702" cy="401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(5+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7275" y="1710125"/>
                  <a:ext cx="1113702" cy="401970"/>
                </a:xfrm>
                <a:prstGeom prst="rect">
                  <a:avLst/>
                </a:prstGeom>
                <a:blipFill>
                  <a:blip r:embed="rId30"/>
                  <a:stretch>
                    <a:fillRect b="-1384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TextBox 48"/>
          <p:cNvSpPr txBox="1"/>
          <p:nvPr/>
        </p:nvSpPr>
        <p:spPr>
          <a:xfrm>
            <a:off x="1461259" y="65346"/>
            <a:ext cx="190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Worked Example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708305" y="65346"/>
            <a:ext cx="1142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Your Turn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372388" y="3995952"/>
            <a:ext cx="3648994" cy="1250368"/>
          </a:xfrm>
          <a:prstGeom prst="roundRect">
            <a:avLst/>
          </a:prstGeom>
          <a:solidFill>
            <a:srgbClr val="00B0F0">
              <a:alpha val="23000"/>
            </a:srgb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400273" y="2635463"/>
            <a:ext cx="3648994" cy="1250368"/>
          </a:xfrm>
          <a:prstGeom prst="roundRect">
            <a:avLst/>
          </a:prstGeom>
          <a:solidFill>
            <a:srgbClr val="00B0F0">
              <a:alpha val="23000"/>
            </a:srgbClr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644795" y="2140695"/>
                <a:ext cx="301794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795" y="2140695"/>
                <a:ext cx="3017942" cy="401970"/>
              </a:xfrm>
              <a:prstGeom prst="rect">
                <a:avLst/>
              </a:prstGeom>
              <a:blipFill>
                <a:blip r:embed="rId3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374153" y="2755914"/>
                <a:ext cx="1273938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153" y="2755914"/>
                <a:ext cx="1273938" cy="401970"/>
              </a:xfrm>
              <a:prstGeom prst="rect">
                <a:avLst/>
              </a:prstGeom>
              <a:blipFill>
                <a:blip r:embed="rId3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7122481" y="3052029"/>
          <a:ext cx="16511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98">
                  <a:extLst>
                    <a:ext uri="{9D8B030D-6E8A-4147-A177-3AD203B41FA5}">
                      <a16:colId xmlns:a16="http://schemas.microsoft.com/office/drawing/2014/main" val="1009515071"/>
                    </a:ext>
                  </a:extLst>
                </a:gridCol>
                <a:gridCol w="825598">
                  <a:extLst>
                    <a:ext uri="{9D8B030D-6E8A-4147-A177-3AD203B41FA5}">
                      <a16:colId xmlns:a16="http://schemas.microsoft.com/office/drawing/2014/main" val="1931246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15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3897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022672" y="2669855"/>
                <a:ext cx="517385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2672" y="2669855"/>
                <a:ext cx="517385" cy="40197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05096" y="3422869"/>
                <a:ext cx="517385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096" y="3422869"/>
                <a:ext cx="517385" cy="40197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172280" y="3430028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280" y="3430028"/>
                <a:ext cx="365805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321539" y="3052029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539" y="3052029"/>
                <a:ext cx="494046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762203" y="3020899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203" y="3020899"/>
                <a:ext cx="365805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331761" y="2669855"/>
                <a:ext cx="360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761" y="2669855"/>
                <a:ext cx="360277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8022672" y="3035678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2672" y="3035678"/>
                <a:ext cx="645626" cy="401970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147984" y="3407304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984" y="3407304"/>
                <a:ext cx="645626" cy="40197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5393422" y="4108937"/>
                <a:ext cx="1273938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dirty="0">
                              <a:solidFill>
                                <a:srgbClr val="C00000"/>
                              </a:solidFill>
                            </a:rPr>
                            <m:t> 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422" y="4108937"/>
                <a:ext cx="1273938" cy="401970"/>
              </a:xfrm>
              <a:prstGeom prst="rect">
                <a:avLst/>
              </a:prstGeom>
              <a:blipFill>
                <a:blip r:embed="rId4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7122481" y="4389136"/>
          <a:ext cx="16511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98">
                  <a:extLst>
                    <a:ext uri="{9D8B030D-6E8A-4147-A177-3AD203B41FA5}">
                      <a16:colId xmlns:a16="http://schemas.microsoft.com/office/drawing/2014/main" val="1009515071"/>
                    </a:ext>
                  </a:extLst>
                </a:gridCol>
                <a:gridCol w="825598">
                  <a:extLst>
                    <a:ext uri="{9D8B030D-6E8A-4147-A177-3AD203B41FA5}">
                      <a16:colId xmlns:a16="http://schemas.microsoft.com/office/drawing/2014/main" val="1931246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215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3897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022672" y="4006962"/>
                <a:ext cx="69051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2672" y="4006962"/>
                <a:ext cx="690510" cy="40197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464366" y="4759976"/>
                <a:ext cx="69051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366" y="4759976"/>
                <a:ext cx="690510" cy="40197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8162582" y="4767694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582" y="4767694"/>
                <a:ext cx="365806" cy="369332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321539" y="4389136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539" y="4389136"/>
                <a:ext cx="494046" cy="369332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762203" y="4358006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203" y="4358006"/>
                <a:ext cx="365805" cy="369332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331761" y="4006962"/>
                <a:ext cx="3602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761" y="4006962"/>
                <a:ext cx="360277" cy="369332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967808" y="4372785"/>
                <a:ext cx="81875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808" y="4372785"/>
                <a:ext cx="818750" cy="40197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147984" y="4744411"/>
                <a:ext cx="81875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984" y="4744411"/>
                <a:ext cx="818750" cy="40197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186165" y="6101020"/>
                <a:ext cx="18341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25+2+25+2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165" y="6101020"/>
                <a:ext cx="1834156" cy="369332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874384" y="6089104"/>
                <a:ext cx="731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=54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384" y="6089104"/>
                <a:ext cx="731290" cy="369332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504441" y="6070816"/>
                <a:ext cx="1235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=54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441" y="6070816"/>
                <a:ext cx="1235338" cy="369332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470797" y="6398984"/>
                <a:ext cx="1343701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54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797" y="6398984"/>
                <a:ext cx="1343701" cy="407547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@</a:t>
            </a:r>
            <a:r>
              <a:rPr lang="en-GB" sz="1400" dirty="0" err="1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1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8" grpId="0" animBg="1"/>
      <p:bldP spid="77" grpId="0" animBg="1"/>
      <p:bldP spid="37" grpId="0" animBg="1"/>
      <p:bldP spid="36" grpId="0" animBg="1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1" grpId="0" animBg="1"/>
      <p:bldP spid="32" grpId="0" animBg="1"/>
      <p:bldP spid="33" grpId="0"/>
      <p:bldP spid="34" grpId="0"/>
      <p:bldP spid="35" grpId="0"/>
      <p:bldP spid="51" grpId="0" animBg="1"/>
      <p:bldP spid="52" grpId="0" animBg="1"/>
      <p:bldP spid="54" grpId="0"/>
      <p:bldP spid="55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6" grpId="0"/>
      <p:bldP spid="79" grpId="0"/>
      <p:bldP spid="80" grpId="0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72558">
            <a:off x="8941527" y="496760"/>
            <a:ext cx="839272" cy="824618"/>
          </a:xfrm>
          <a:prstGeom prst="rect">
            <a:avLst/>
          </a:prstGeom>
        </p:spPr>
      </p:pic>
      <p:sp>
        <p:nvSpPr>
          <p:cNvPr id="2" name="Isosceles Triangle 1"/>
          <p:cNvSpPr/>
          <p:nvPr/>
        </p:nvSpPr>
        <p:spPr>
          <a:xfrm>
            <a:off x="1403265" y="818963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9562" y="1102427"/>
                <a:ext cx="11137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2" y="1102427"/>
                <a:ext cx="1113703" cy="401970"/>
              </a:xfrm>
              <a:prstGeom prst="rect">
                <a:avLst/>
              </a:prstGeom>
              <a:blipFill>
                <a:blip r:embed="rId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05789" y="1931483"/>
                <a:ext cx="111370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789" y="1931483"/>
                <a:ext cx="1113702" cy="401970"/>
              </a:xfrm>
              <a:prstGeom prst="rect">
                <a:avLst/>
              </a:prstGeom>
              <a:blipFill>
                <a:blip r:embed="rId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7889" y="733095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89" y="733095"/>
                <a:ext cx="461986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85283" y="277750"/>
            <a:ext cx="877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Trebuchet MS" panose="020B0603020202020204" pitchFamily="34" charset="0"/>
              </a:rPr>
              <a:t>Find the hypotenuse of each right-angled triangle in simplified surd form where appropriate.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4700761" y="818963"/>
            <a:ext cx="1800077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34695" y="1126598"/>
                <a:ext cx="11137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(5−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695" y="1126598"/>
                <a:ext cx="1113703" cy="401970"/>
              </a:xfrm>
              <a:prstGeom prst="rect">
                <a:avLst/>
              </a:prstGeom>
              <a:blipFill>
                <a:blip r:embed="rId6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07928" y="1853595"/>
                <a:ext cx="11137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(5+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928" y="1853595"/>
                <a:ext cx="1113703" cy="400110"/>
              </a:xfrm>
              <a:prstGeom prst="rect">
                <a:avLst/>
              </a:prstGeom>
              <a:blipFill>
                <a:blip r:embed="rId7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45385" y="733095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385" y="733095"/>
                <a:ext cx="461986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>
            <a:off x="7488633" y="818963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16284" y="1166226"/>
                <a:ext cx="1113702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284" y="1166226"/>
                <a:ext cx="1113702" cy="407547"/>
              </a:xfrm>
              <a:prstGeom prst="rect">
                <a:avLst/>
              </a:prstGeom>
              <a:blipFill>
                <a:blip r:embed="rId9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43948" y="1836701"/>
                <a:ext cx="1113702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948" y="1836701"/>
                <a:ext cx="1113702" cy="407547"/>
              </a:xfrm>
              <a:prstGeom prst="rect">
                <a:avLst/>
              </a:prstGeom>
              <a:blipFill>
                <a:blip r:embed="rId10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33257" y="733095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257" y="733095"/>
                <a:ext cx="461986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Isosceles Triangle 22"/>
          <p:cNvSpPr/>
          <p:nvPr/>
        </p:nvSpPr>
        <p:spPr>
          <a:xfrm>
            <a:off x="1361592" y="2755199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421" y="3046611"/>
                <a:ext cx="137018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(10−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1" y="3046611"/>
                <a:ext cx="1370183" cy="401970"/>
              </a:xfrm>
              <a:prstGeom prst="rect">
                <a:avLst/>
              </a:prstGeom>
              <a:blipFill>
                <a:blip r:embed="rId12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664116" y="3867719"/>
                <a:ext cx="137018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(10+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116" y="3867719"/>
                <a:ext cx="1370183" cy="401970"/>
              </a:xfrm>
              <a:prstGeom prst="rect">
                <a:avLst/>
              </a:prstGeom>
              <a:blipFill>
                <a:blip r:embed="rId1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6216" y="2669331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16" y="2669331"/>
                <a:ext cx="461986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Isosceles Triangle 26"/>
          <p:cNvSpPr/>
          <p:nvPr/>
        </p:nvSpPr>
        <p:spPr>
          <a:xfrm>
            <a:off x="4617415" y="2755199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310507" y="3033296"/>
                <a:ext cx="1370183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(10−2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507" y="3033296"/>
                <a:ext cx="1370183" cy="407547"/>
              </a:xfrm>
              <a:prstGeom prst="rect">
                <a:avLst/>
              </a:prstGeom>
              <a:blipFill>
                <a:blip r:embed="rId15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87467" y="3835791"/>
                <a:ext cx="13701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(10+2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467" y="3835791"/>
                <a:ext cx="1370183" cy="400110"/>
              </a:xfrm>
              <a:prstGeom prst="rect">
                <a:avLst/>
              </a:prstGeom>
              <a:blipFill>
                <a:blip r:embed="rId16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62039" y="2669331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039" y="2669331"/>
                <a:ext cx="461986" cy="369332"/>
              </a:xfrm>
              <a:prstGeom prst="rect">
                <a:avLst/>
              </a:prstGeom>
              <a:blipFill>
                <a:blip r:embed="rId1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Isosceles Triangle 30"/>
          <p:cNvSpPr/>
          <p:nvPr/>
        </p:nvSpPr>
        <p:spPr>
          <a:xfrm>
            <a:off x="7643475" y="2755199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05490" y="3038663"/>
                <a:ext cx="837985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(5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490" y="3038663"/>
                <a:ext cx="837985" cy="407547"/>
              </a:xfrm>
              <a:prstGeom prst="rect">
                <a:avLst/>
              </a:prstGeom>
              <a:blipFill>
                <a:blip r:embed="rId18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55269" y="3867719"/>
                <a:ext cx="8379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269" y="3867719"/>
                <a:ext cx="837985" cy="400110"/>
              </a:xfrm>
              <a:prstGeom prst="rect">
                <a:avLst/>
              </a:prstGeom>
              <a:blipFill>
                <a:blip r:embed="rId19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63817" y="2669331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817" y="2669331"/>
                <a:ext cx="461986" cy="369332"/>
              </a:xfrm>
              <a:prstGeom prst="rect">
                <a:avLst/>
              </a:prstGeom>
              <a:blipFill>
                <a:blip r:embed="rId2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Isosceles Triangle 34"/>
          <p:cNvSpPr/>
          <p:nvPr/>
        </p:nvSpPr>
        <p:spPr>
          <a:xfrm>
            <a:off x="1104776" y="4759382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65317" y="5841251"/>
                <a:ext cx="837986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317" y="5841251"/>
                <a:ext cx="837986" cy="407547"/>
              </a:xfrm>
              <a:prstGeom prst="rect">
                <a:avLst/>
              </a:prstGeom>
              <a:blipFill>
                <a:blip r:embed="rId21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2231" y="5050468"/>
                <a:ext cx="709745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31" y="5050468"/>
                <a:ext cx="709745" cy="407547"/>
              </a:xfrm>
              <a:prstGeom prst="rect">
                <a:avLst/>
              </a:prstGeom>
              <a:blipFill>
                <a:blip r:embed="rId22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5118" y="4673514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18" y="4673514"/>
                <a:ext cx="461986" cy="369332"/>
              </a:xfrm>
              <a:prstGeom prst="rect">
                <a:avLst/>
              </a:prstGeom>
              <a:blipFill>
                <a:blip r:embed="rId2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Isosceles Triangle 42"/>
          <p:cNvSpPr/>
          <p:nvPr/>
        </p:nvSpPr>
        <p:spPr>
          <a:xfrm>
            <a:off x="4477939" y="4759382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60534" y="5077289"/>
                <a:ext cx="7097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534" y="5077289"/>
                <a:ext cx="709746" cy="400110"/>
              </a:xfrm>
              <a:prstGeom prst="rect">
                <a:avLst/>
              </a:prstGeom>
              <a:blipFill>
                <a:blip r:embed="rId2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975452" y="5860681"/>
                <a:ext cx="8379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452" y="5860681"/>
                <a:ext cx="837986" cy="400110"/>
              </a:xfrm>
              <a:prstGeom prst="rect">
                <a:avLst/>
              </a:prstGeom>
              <a:blipFill>
                <a:blip r:embed="rId25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98281" y="4673514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81" y="4673514"/>
                <a:ext cx="461986" cy="369332"/>
              </a:xfrm>
              <a:prstGeom prst="rect">
                <a:avLst/>
              </a:prstGeom>
              <a:blipFill>
                <a:blip r:embed="rId2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Isosceles Triangle 46"/>
          <p:cNvSpPr/>
          <p:nvPr/>
        </p:nvSpPr>
        <p:spPr>
          <a:xfrm>
            <a:off x="7582563" y="4730397"/>
            <a:ext cx="1962199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834918" y="4644863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918" y="4644863"/>
                <a:ext cx="461986" cy="369332"/>
              </a:xfrm>
              <a:prstGeom prst="rect">
                <a:avLst/>
              </a:prstGeom>
              <a:blipFill>
                <a:blip r:embed="rId2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899397" y="5749314"/>
                <a:ext cx="1265283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397" y="5749314"/>
                <a:ext cx="1265283" cy="407547"/>
              </a:xfrm>
              <a:prstGeom prst="rect">
                <a:avLst/>
              </a:prstGeom>
              <a:blipFill>
                <a:blip r:embed="rId28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94996" y="5125669"/>
                <a:ext cx="1265283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996" y="5125669"/>
                <a:ext cx="1265283" cy="407547"/>
              </a:xfrm>
              <a:prstGeom prst="rect">
                <a:avLst/>
              </a:prstGeom>
              <a:blipFill>
                <a:blip r:embed="rId29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@</a:t>
            </a:r>
            <a:r>
              <a:rPr lang="en-GB" sz="1400" dirty="0" err="1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1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4" y="6549223"/>
            <a:ext cx="1525136" cy="3049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@</a:t>
            </a:r>
            <a:r>
              <a:rPr lang="en-GB" sz="1400" dirty="0" err="1">
                <a:solidFill>
                  <a:schemeClr val="bg1"/>
                </a:solidFill>
              </a:rPr>
              <a:t>MrDraperMaths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72558">
            <a:off x="8941527" y="496760"/>
            <a:ext cx="839272" cy="824618"/>
          </a:xfrm>
          <a:prstGeom prst="rect">
            <a:avLst/>
          </a:prstGeom>
        </p:spPr>
      </p:pic>
      <p:sp>
        <p:nvSpPr>
          <p:cNvPr id="2" name="Isosceles Triangle 1"/>
          <p:cNvSpPr/>
          <p:nvPr/>
        </p:nvSpPr>
        <p:spPr>
          <a:xfrm>
            <a:off x="1403265" y="818963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9562" y="1102427"/>
                <a:ext cx="11137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2" y="1102427"/>
                <a:ext cx="1113703" cy="401970"/>
              </a:xfrm>
              <a:prstGeom prst="rect">
                <a:avLst/>
              </a:prstGeom>
              <a:blipFill>
                <a:blip r:embed="rId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05789" y="1931483"/>
                <a:ext cx="111370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789" y="1931483"/>
                <a:ext cx="1113702" cy="401970"/>
              </a:xfrm>
              <a:prstGeom prst="rect">
                <a:avLst/>
              </a:prstGeom>
              <a:blipFill>
                <a:blip r:embed="rId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7889" y="733095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89" y="733095"/>
                <a:ext cx="461986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85283" y="277750"/>
            <a:ext cx="877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Trebuchet MS" panose="020B0603020202020204" pitchFamily="34" charset="0"/>
              </a:rPr>
              <a:t>Find the hypotenuse of each right-angled triangle in simplified surd form where appropriate.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4700761" y="818963"/>
            <a:ext cx="1800077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34695" y="1126598"/>
                <a:ext cx="11137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(5−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695" y="1126598"/>
                <a:ext cx="1113703" cy="401970"/>
              </a:xfrm>
              <a:prstGeom prst="rect">
                <a:avLst/>
              </a:prstGeom>
              <a:blipFill>
                <a:blip r:embed="rId6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07928" y="1853595"/>
                <a:ext cx="11137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(5+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928" y="1853595"/>
                <a:ext cx="1113703" cy="400110"/>
              </a:xfrm>
              <a:prstGeom prst="rect">
                <a:avLst/>
              </a:prstGeom>
              <a:blipFill>
                <a:blip r:embed="rId7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45385" y="733095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385" y="733095"/>
                <a:ext cx="461986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>
            <a:off x="7488633" y="818963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16284" y="1166226"/>
                <a:ext cx="1113702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284" y="1166226"/>
                <a:ext cx="1113702" cy="407547"/>
              </a:xfrm>
              <a:prstGeom prst="rect">
                <a:avLst/>
              </a:prstGeom>
              <a:blipFill>
                <a:blip r:embed="rId9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43948" y="1836701"/>
                <a:ext cx="1113702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948" y="1836701"/>
                <a:ext cx="1113702" cy="407547"/>
              </a:xfrm>
              <a:prstGeom prst="rect">
                <a:avLst/>
              </a:prstGeom>
              <a:blipFill>
                <a:blip r:embed="rId10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33257" y="733095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257" y="733095"/>
                <a:ext cx="461986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Isosceles Triangle 22"/>
          <p:cNvSpPr/>
          <p:nvPr/>
        </p:nvSpPr>
        <p:spPr>
          <a:xfrm>
            <a:off x="1361592" y="2755199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421" y="3046611"/>
                <a:ext cx="137018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(10−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1" y="3046611"/>
                <a:ext cx="1370183" cy="401970"/>
              </a:xfrm>
              <a:prstGeom prst="rect">
                <a:avLst/>
              </a:prstGeom>
              <a:blipFill>
                <a:blip r:embed="rId12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664116" y="3867719"/>
                <a:ext cx="137018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(10+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116" y="3867719"/>
                <a:ext cx="1370183" cy="401970"/>
              </a:xfrm>
              <a:prstGeom prst="rect">
                <a:avLst/>
              </a:prstGeom>
              <a:blipFill>
                <a:blip r:embed="rId1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6216" y="2669331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16" y="2669331"/>
                <a:ext cx="461986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Isosceles Triangle 26"/>
          <p:cNvSpPr/>
          <p:nvPr/>
        </p:nvSpPr>
        <p:spPr>
          <a:xfrm>
            <a:off x="4617415" y="2755199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310507" y="3033296"/>
                <a:ext cx="1370183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(10−2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507" y="3033296"/>
                <a:ext cx="1370183" cy="407547"/>
              </a:xfrm>
              <a:prstGeom prst="rect">
                <a:avLst/>
              </a:prstGeom>
              <a:blipFill>
                <a:blip r:embed="rId15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87467" y="3835791"/>
                <a:ext cx="13701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(10+2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467" y="3835791"/>
                <a:ext cx="1370183" cy="400110"/>
              </a:xfrm>
              <a:prstGeom prst="rect">
                <a:avLst/>
              </a:prstGeom>
              <a:blipFill>
                <a:blip r:embed="rId16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62039" y="2669331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039" y="2669331"/>
                <a:ext cx="461986" cy="369332"/>
              </a:xfrm>
              <a:prstGeom prst="rect">
                <a:avLst/>
              </a:prstGeom>
              <a:blipFill>
                <a:blip r:embed="rId1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Isosceles Triangle 30"/>
          <p:cNvSpPr/>
          <p:nvPr/>
        </p:nvSpPr>
        <p:spPr>
          <a:xfrm>
            <a:off x="7643475" y="2755199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05490" y="3038663"/>
                <a:ext cx="837985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(5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490" y="3038663"/>
                <a:ext cx="837985" cy="407547"/>
              </a:xfrm>
              <a:prstGeom prst="rect">
                <a:avLst/>
              </a:prstGeom>
              <a:blipFill>
                <a:blip r:embed="rId18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155269" y="3867719"/>
                <a:ext cx="8379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(7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269" y="3867719"/>
                <a:ext cx="837985" cy="400110"/>
              </a:xfrm>
              <a:prstGeom prst="rect">
                <a:avLst/>
              </a:prstGeom>
              <a:blipFill>
                <a:blip r:embed="rId19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63817" y="2669331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817" y="2669331"/>
                <a:ext cx="461986" cy="369332"/>
              </a:xfrm>
              <a:prstGeom prst="rect">
                <a:avLst/>
              </a:prstGeom>
              <a:blipFill>
                <a:blip r:embed="rId2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Isosceles Triangle 34"/>
          <p:cNvSpPr/>
          <p:nvPr/>
        </p:nvSpPr>
        <p:spPr>
          <a:xfrm>
            <a:off x="1104776" y="4759382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65317" y="5841251"/>
                <a:ext cx="837986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317" y="5841251"/>
                <a:ext cx="837986" cy="407547"/>
              </a:xfrm>
              <a:prstGeom prst="rect">
                <a:avLst/>
              </a:prstGeom>
              <a:blipFill>
                <a:blip r:embed="rId21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2231" y="5050468"/>
                <a:ext cx="709745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31" y="5050468"/>
                <a:ext cx="709745" cy="407547"/>
              </a:xfrm>
              <a:prstGeom prst="rect">
                <a:avLst/>
              </a:prstGeom>
              <a:blipFill>
                <a:blip r:embed="rId22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5118" y="4673514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18" y="4673514"/>
                <a:ext cx="461986" cy="369332"/>
              </a:xfrm>
              <a:prstGeom prst="rect">
                <a:avLst/>
              </a:prstGeom>
              <a:blipFill>
                <a:blip r:embed="rId2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Isosceles Triangle 42"/>
          <p:cNvSpPr/>
          <p:nvPr/>
        </p:nvSpPr>
        <p:spPr>
          <a:xfrm>
            <a:off x="4477939" y="4759382"/>
            <a:ext cx="1883423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60534" y="5077289"/>
                <a:ext cx="7097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534" y="5077289"/>
                <a:ext cx="709746" cy="400110"/>
              </a:xfrm>
              <a:prstGeom prst="rect">
                <a:avLst/>
              </a:prstGeom>
              <a:blipFill>
                <a:blip r:embed="rId2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975452" y="5860681"/>
                <a:ext cx="8379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452" y="5860681"/>
                <a:ext cx="837986" cy="400110"/>
              </a:xfrm>
              <a:prstGeom prst="rect">
                <a:avLst/>
              </a:prstGeom>
              <a:blipFill>
                <a:blip r:embed="rId25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98281" y="4673514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281" y="4673514"/>
                <a:ext cx="461986" cy="369332"/>
              </a:xfrm>
              <a:prstGeom prst="rect">
                <a:avLst/>
              </a:prstGeom>
              <a:blipFill>
                <a:blip r:embed="rId2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Isosceles Triangle 46"/>
          <p:cNvSpPr/>
          <p:nvPr/>
        </p:nvSpPr>
        <p:spPr>
          <a:xfrm>
            <a:off x="7582563" y="4730397"/>
            <a:ext cx="1962199" cy="982282"/>
          </a:xfrm>
          <a:prstGeom prst="triangle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834918" y="4644863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918" y="4644863"/>
                <a:ext cx="461986" cy="369332"/>
              </a:xfrm>
              <a:prstGeom prst="rect">
                <a:avLst/>
              </a:prstGeom>
              <a:blipFill>
                <a:blip r:embed="rId2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899397" y="5749314"/>
                <a:ext cx="1265283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397" y="5749314"/>
                <a:ext cx="1265283" cy="407547"/>
              </a:xfrm>
              <a:prstGeom prst="rect">
                <a:avLst/>
              </a:prstGeom>
              <a:blipFill>
                <a:blip r:embed="rId28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94996" y="5125669"/>
                <a:ext cx="1265283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996" y="5125669"/>
                <a:ext cx="1265283" cy="407547"/>
              </a:xfrm>
              <a:prstGeom prst="rect">
                <a:avLst/>
              </a:prstGeom>
              <a:blipFill>
                <a:blip r:embed="rId29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ounded Rectangle 39"/>
          <p:cNvSpPr/>
          <p:nvPr/>
        </p:nvSpPr>
        <p:spPr>
          <a:xfrm>
            <a:off x="118872" y="109728"/>
            <a:ext cx="9656064" cy="6556248"/>
          </a:xfrm>
          <a:prstGeom prst="roundRect">
            <a:avLst>
              <a:gd name="adj" fmla="val 6765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264197" y="846911"/>
                <a:ext cx="6456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197" y="846911"/>
                <a:ext cx="645626" cy="40011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226048" y="2799333"/>
                <a:ext cx="773866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57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048" y="2799333"/>
                <a:ext cx="773866" cy="407547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460919" y="951512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919" y="951512"/>
                <a:ext cx="365805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460919" y="2729887"/>
                <a:ext cx="773866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518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919" y="2729887"/>
                <a:ext cx="773866" cy="407547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456897" y="4813210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897" y="4813210"/>
                <a:ext cx="645626" cy="40197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406549" y="2877008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549" y="2877008"/>
                <a:ext cx="494046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476572" y="858114"/>
                <a:ext cx="6456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572" y="858114"/>
                <a:ext cx="645626" cy="40011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993941" y="4852206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941" y="4852206"/>
                <a:ext cx="365805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228916" y="4759382"/>
                <a:ext cx="645626" cy="4075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916" y="4759382"/>
                <a:ext cx="645626" cy="407547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18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418</Words>
  <Application>Microsoft Office PowerPoint</Application>
  <PresentationFormat>A4 Paper (210x297 mm)</PresentationFormat>
  <Paragraphs>133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Trebuchet MS</vt:lpstr>
      <vt:lpstr>Office Theme</vt:lpstr>
      <vt:lpstr>Finding Hypotenuses With Surds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Draper</dc:creator>
  <cp:lastModifiedBy>Craig Barton</cp:lastModifiedBy>
  <cp:revision>3</cp:revision>
  <dcterms:created xsi:type="dcterms:W3CDTF">2021-06-03T20:28:36Z</dcterms:created>
  <dcterms:modified xsi:type="dcterms:W3CDTF">2021-06-30T16:20:21Z</dcterms:modified>
</cp:coreProperties>
</file>