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6" r:id="rId3"/>
    <p:sldId id="301" r:id="rId4"/>
    <p:sldId id="300" r:id="rId5"/>
    <p:sldId id="30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58" d="100"/>
          <a:sy n="58" d="100"/>
        </p:scale>
        <p:origin x="48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Worked</a:t>
            </a:r>
            <a:r>
              <a:rPr lang="en-GB" baseline="0" dirty="0" smtClean="0"/>
              <a:t> Example development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3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Your</a:t>
            </a:r>
            <a:r>
              <a:rPr lang="en-GB" baseline="0" dirty="0" smtClean="0"/>
              <a:t> turn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75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Task</a:t>
            </a:r>
            <a:r>
              <a:rPr lang="en-GB" baseline="0" dirty="0" smtClean="0"/>
              <a:t> to develop fluency and engage noticing.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7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26" Type="http://schemas.openxmlformats.org/officeDocument/2006/relationships/image" Target="../media/image43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5" Type="http://schemas.openxmlformats.org/officeDocument/2006/relationships/image" Target="../media/image4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29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28" Type="http://schemas.openxmlformats.org/officeDocument/2006/relationships/image" Target="../media/image45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31" Type="http://schemas.openxmlformats.org/officeDocument/2006/relationships/image" Target="../media/image48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Relationship Id="rId27" Type="http://schemas.openxmlformats.org/officeDocument/2006/relationships/image" Target="../media/image44.png"/><Relationship Id="rId30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9" Type="http://schemas.openxmlformats.org/officeDocument/2006/relationships/image" Target="../media/image86.png"/><Relationship Id="rId21" Type="http://schemas.openxmlformats.org/officeDocument/2006/relationships/image" Target="../media/image68.png"/><Relationship Id="rId34" Type="http://schemas.openxmlformats.org/officeDocument/2006/relationships/image" Target="../media/image81.png"/><Relationship Id="rId42" Type="http://schemas.openxmlformats.org/officeDocument/2006/relationships/image" Target="../media/image89.png"/><Relationship Id="rId47" Type="http://schemas.openxmlformats.org/officeDocument/2006/relationships/image" Target="../media/image94.png"/><Relationship Id="rId50" Type="http://schemas.openxmlformats.org/officeDocument/2006/relationships/image" Target="../media/image97.png"/><Relationship Id="rId55" Type="http://schemas.openxmlformats.org/officeDocument/2006/relationships/image" Target="../media/image102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33" Type="http://schemas.openxmlformats.org/officeDocument/2006/relationships/image" Target="../media/image80.png"/><Relationship Id="rId38" Type="http://schemas.openxmlformats.org/officeDocument/2006/relationships/image" Target="../media/image85.png"/><Relationship Id="rId46" Type="http://schemas.openxmlformats.org/officeDocument/2006/relationships/image" Target="../media/image93.pn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29" Type="http://schemas.openxmlformats.org/officeDocument/2006/relationships/image" Target="../media/image76.png"/><Relationship Id="rId41" Type="http://schemas.openxmlformats.org/officeDocument/2006/relationships/image" Target="../media/image88.png"/><Relationship Id="rId54" Type="http://schemas.openxmlformats.org/officeDocument/2006/relationships/image" Target="../media/image10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71.png"/><Relationship Id="rId32" Type="http://schemas.openxmlformats.org/officeDocument/2006/relationships/image" Target="../media/image79.png"/><Relationship Id="rId37" Type="http://schemas.openxmlformats.org/officeDocument/2006/relationships/image" Target="../media/image84.png"/><Relationship Id="rId40" Type="http://schemas.openxmlformats.org/officeDocument/2006/relationships/image" Target="../media/image87.png"/><Relationship Id="rId45" Type="http://schemas.openxmlformats.org/officeDocument/2006/relationships/image" Target="../media/image92.png"/><Relationship Id="rId53" Type="http://schemas.openxmlformats.org/officeDocument/2006/relationships/image" Target="../media/image100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23" Type="http://schemas.openxmlformats.org/officeDocument/2006/relationships/image" Target="../media/image70.png"/><Relationship Id="rId28" Type="http://schemas.openxmlformats.org/officeDocument/2006/relationships/image" Target="../media/image75.png"/><Relationship Id="rId36" Type="http://schemas.openxmlformats.org/officeDocument/2006/relationships/image" Target="../media/image83.png"/><Relationship Id="rId49" Type="http://schemas.openxmlformats.org/officeDocument/2006/relationships/image" Target="../media/image96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31" Type="http://schemas.openxmlformats.org/officeDocument/2006/relationships/image" Target="../media/image78.png"/><Relationship Id="rId44" Type="http://schemas.openxmlformats.org/officeDocument/2006/relationships/image" Target="../media/image91.png"/><Relationship Id="rId52" Type="http://schemas.openxmlformats.org/officeDocument/2006/relationships/image" Target="../media/image99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Relationship Id="rId30" Type="http://schemas.openxmlformats.org/officeDocument/2006/relationships/image" Target="../media/image77.png"/><Relationship Id="rId35" Type="http://schemas.openxmlformats.org/officeDocument/2006/relationships/image" Target="../media/image82.png"/><Relationship Id="rId43" Type="http://schemas.openxmlformats.org/officeDocument/2006/relationships/image" Target="../media/image90.png"/><Relationship Id="rId48" Type="http://schemas.openxmlformats.org/officeDocument/2006/relationships/image" Target="../media/image95.png"/><Relationship Id="rId56" Type="http://schemas.openxmlformats.org/officeDocument/2006/relationships/image" Target="../media/image103.png"/><Relationship Id="rId8" Type="http://schemas.openxmlformats.org/officeDocument/2006/relationships/image" Target="../media/image55.png"/><Relationship Id="rId51" Type="http://schemas.openxmlformats.org/officeDocument/2006/relationships/image" Target="../media/image98.png"/><Relationship Id="rId3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Introduction to Solving Quadratic Equations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3502722" y="4003875"/>
                <a:ext cx="18735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722" y="4003875"/>
                <a:ext cx="187350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3255200" y="4760256"/>
                <a:ext cx="26753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200" y="4760256"/>
                <a:ext cx="2675325" cy="461665"/>
              </a:xfrm>
              <a:prstGeom prst="rect">
                <a:avLst/>
              </a:prstGeom>
              <a:blipFill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2958232" y="5365619"/>
                <a:ext cx="4100322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1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400" b="1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232" y="5365619"/>
                <a:ext cx="4100322" cy="7838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56969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>
            <a:off x="0" y="424297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200292" y="1332377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92" y="1332377"/>
                <a:ext cx="146009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930340" y="643508"/>
                <a:ext cx="2739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𝑆𝑜𝑙𝑣𝑒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𝑒𝑎𝑐h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𝑒𝑞𝑢𝑎𝑡𝑖𝑜𝑛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40" y="643508"/>
                <a:ext cx="2739918" cy="369332"/>
              </a:xfrm>
              <a:prstGeom prst="rect">
                <a:avLst/>
              </a:prstGeom>
              <a:blipFill>
                <a:blip r:embed="rId4"/>
                <a:stretch>
                  <a:fillRect l="-267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321749" y="2250331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49" y="2250331"/>
                <a:ext cx="146009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381000" y="3301634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01634"/>
                <a:ext cx="146009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/>
              <p:cNvSpPr txBox="1"/>
              <p:nvPr/>
            </p:nvSpPr>
            <p:spPr>
              <a:xfrm>
                <a:off x="389867" y="4352937"/>
                <a:ext cx="176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(9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−7)=0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67" y="4352937"/>
                <a:ext cx="1763398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381000" y="5404240"/>
                <a:ext cx="2556447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)(9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−7)=0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04240"/>
                <a:ext cx="2556447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62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56969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>
            <a:off x="0" y="424297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200292" y="1332377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92" y="1332377"/>
                <a:ext cx="146009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930340" y="643508"/>
                <a:ext cx="2739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𝑆𝑜𝑙𝑣𝑒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𝑒𝑎𝑐h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𝑒𝑞𝑢𝑎𝑡𝑖𝑜𝑛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40" y="643508"/>
                <a:ext cx="2739918" cy="369332"/>
              </a:xfrm>
              <a:prstGeom prst="rect">
                <a:avLst/>
              </a:prstGeom>
              <a:blipFill>
                <a:blip r:embed="rId4"/>
                <a:stretch>
                  <a:fillRect l="-267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5740996" y="643508"/>
                <a:ext cx="2739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𝑆𝑜𝑙𝑣𝑒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𝑒𝑎𝑐h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𝑒𝑞𝑢𝑎𝑡𝑖𝑜𝑛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996" y="643508"/>
                <a:ext cx="2739918" cy="369332"/>
              </a:xfrm>
              <a:prstGeom prst="rect">
                <a:avLst/>
              </a:prstGeom>
              <a:blipFill>
                <a:blip r:embed="rId5"/>
                <a:stretch>
                  <a:fillRect l="-267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321749" y="2250331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49" y="2250331"/>
                <a:ext cx="146009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381000" y="3301634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01634"/>
                <a:ext cx="146009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/>
              <p:cNvSpPr txBox="1"/>
              <p:nvPr/>
            </p:nvSpPr>
            <p:spPr>
              <a:xfrm>
                <a:off x="389867" y="4352937"/>
                <a:ext cx="176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(9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−7)=0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67" y="4352937"/>
                <a:ext cx="1763398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381000" y="5404240"/>
                <a:ext cx="2556447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)(9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−7)=0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04240"/>
                <a:ext cx="2556447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691156" y="1263924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0=7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156" y="1263924"/>
                <a:ext cx="146009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812613" y="2181878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+7=0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613" y="2181878"/>
                <a:ext cx="146009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871864" y="3233181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0=7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64" y="3233181"/>
                <a:ext cx="146009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880731" y="4284484"/>
                <a:ext cx="176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(7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+9)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731" y="4284484"/>
                <a:ext cx="1763398" cy="369332"/>
              </a:xfrm>
              <a:prstGeom prst="rect">
                <a:avLst/>
              </a:prstGeom>
              <a:blipFill>
                <a:blip r:embed="rId1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871864" y="5335787"/>
                <a:ext cx="251004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)(7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+9)=0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64" y="5335787"/>
                <a:ext cx="2510043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8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Box 120"/>
              <p:cNvSpPr txBox="1"/>
              <p:nvPr/>
            </p:nvSpPr>
            <p:spPr>
              <a:xfrm>
                <a:off x="777277" y="756600"/>
                <a:ext cx="1115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77" y="756600"/>
                <a:ext cx="111596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/>
              <p:cNvSpPr txBox="1"/>
              <p:nvPr/>
            </p:nvSpPr>
            <p:spPr>
              <a:xfrm>
                <a:off x="777277" y="1222629"/>
                <a:ext cx="1115966" cy="565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77" y="1222629"/>
                <a:ext cx="1115966" cy="565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1" name="TextBox 130"/>
              <p:cNvSpPr txBox="1"/>
              <p:nvPr/>
            </p:nvSpPr>
            <p:spPr>
              <a:xfrm>
                <a:off x="605208" y="1889376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08" y="1889376"/>
                <a:ext cx="146009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TextBox 131"/>
              <p:cNvSpPr txBox="1"/>
              <p:nvPr/>
            </p:nvSpPr>
            <p:spPr>
              <a:xfrm>
                <a:off x="605208" y="2490857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6−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08" y="2490857"/>
                <a:ext cx="146009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/>
              <p:cNvSpPr txBox="1"/>
              <p:nvPr/>
            </p:nvSpPr>
            <p:spPr>
              <a:xfrm>
                <a:off x="605208" y="3062336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6−2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08" y="3062336"/>
                <a:ext cx="146009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TextBox 133"/>
              <p:cNvSpPr txBox="1"/>
              <p:nvPr/>
            </p:nvSpPr>
            <p:spPr>
              <a:xfrm>
                <a:off x="656820" y="3636609"/>
                <a:ext cx="146009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20" y="3636609"/>
                <a:ext cx="1460095" cy="6347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TextBox 134"/>
              <p:cNvSpPr txBox="1"/>
              <p:nvPr/>
            </p:nvSpPr>
            <p:spPr>
              <a:xfrm>
                <a:off x="605207" y="4473163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07" y="4473163"/>
                <a:ext cx="146009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TextBox 135"/>
              <p:cNvSpPr txBox="1"/>
              <p:nvPr/>
            </p:nvSpPr>
            <p:spPr>
              <a:xfrm>
                <a:off x="605206" y="5044260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06" y="5044260"/>
                <a:ext cx="146009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Box 136"/>
              <p:cNvSpPr txBox="1"/>
              <p:nvPr/>
            </p:nvSpPr>
            <p:spPr>
              <a:xfrm>
                <a:off x="659266" y="5645741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66" y="5645741"/>
                <a:ext cx="146009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/>
              <p:cNvSpPr txBox="1"/>
              <p:nvPr/>
            </p:nvSpPr>
            <p:spPr>
              <a:xfrm>
                <a:off x="3627394" y="760312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394" y="760312"/>
                <a:ext cx="146009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/>
              <p:cNvSpPr txBox="1"/>
              <p:nvPr/>
            </p:nvSpPr>
            <p:spPr>
              <a:xfrm>
                <a:off x="3627394" y="2440698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394" y="2440698"/>
                <a:ext cx="146009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/>
              <p:cNvSpPr txBox="1"/>
              <p:nvPr/>
            </p:nvSpPr>
            <p:spPr>
              <a:xfrm>
                <a:off x="3627394" y="3012910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394" y="3012910"/>
                <a:ext cx="146009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/>
              <p:cNvSpPr txBox="1"/>
              <p:nvPr/>
            </p:nvSpPr>
            <p:spPr>
              <a:xfrm>
                <a:off x="3248847" y="4289836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847" y="4289836"/>
                <a:ext cx="2217187" cy="369332"/>
              </a:xfrm>
              <a:prstGeom prst="rect">
                <a:avLst/>
              </a:prstGeom>
              <a:blipFill>
                <a:blip r:embed="rId1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3246373" y="5006281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373" y="5006281"/>
                <a:ext cx="2217187" cy="369332"/>
              </a:xfrm>
              <a:prstGeom prst="rect">
                <a:avLst/>
              </a:prstGeom>
              <a:blipFill>
                <a:blip r:embed="rId1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/>
              <p:cNvSpPr txBox="1"/>
              <p:nvPr/>
            </p:nvSpPr>
            <p:spPr>
              <a:xfrm>
                <a:off x="3246372" y="5681033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372" y="5681033"/>
                <a:ext cx="2217187" cy="369332"/>
              </a:xfrm>
              <a:prstGeom prst="rect">
                <a:avLst/>
              </a:prstGeom>
              <a:blipFill>
                <a:blip r:embed="rId1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TextBox 143"/>
              <p:cNvSpPr txBox="1"/>
              <p:nvPr/>
            </p:nvSpPr>
            <p:spPr>
              <a:xfrm>
                <a:off x="6509469" y="756600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69" y="756600"/>
                <a:ext cx="2217187" cy="369332"/>
              </a:xfrm>
              <a:prstGeom prst="rect">
                <a:avLst/>
              </a:prstGeom>
              <a:blipFill>
                <a:blip r:embed="rId1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/>
              <p:cNvSpPr txBox="1"/>
              <p:nvPr/>
            </p:nvSpPr>
            <p:spPr>
              <a:xfrm>
                <a:off x="6509469" y="1327697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69" y="1327697"/>
                <a:ext cx="2217187" cy="369332"/>
              </a:xfrm>
              <a:prstGeom prst="rect">
                <a:avLst/>
              </a:prstGeom>
              <a:blipFill>
                <a:blip r:embed="rId19"/>
                <a:stretch>
                  <a:fillRect l="-1648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6" name="TextBox 145"/>
              <p:cNvSpPr txBox="1"/>
              <p:nvPr/>
            </p:nvSpPr>
            <p:spPr>
              <a:xfrm>
                <a:off x="6509469" y="1890891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6" name="TextBox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69" y="1890891"/>
                <a:ext cx="2217187" cy="369332"/>
              </a:xfrm>
              <a:prstGeom prst="rect">
                <a:avLst/>
              </a:prstGeom>
              <a:blipFill>
                <a:blip r:embed="rId20"/>
                <a:stretch>
                  <a:fillRect l="-1648"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Box 146"/>
              <p:cNvSpPr txBox="1"/>
              <p:nvPr/>
            </p:nvSpPr>
            <p:spPr>
              <a:xfrm>
                <a:off x="3347172" y="3619994"/>
                <a:ext cx="20205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7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172" y="3619994"/>
                <a:ext cx="2020538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Box 147"/>
              <p:cNvSpPr txBox="1"/>
              <p:nvPr/>
            </p:nvSpPr>
            <p:spPr>
              <a:xfrm>
                <a:off x="3696224" y="1857567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0=7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224" y="1857567"/>
                <a:ext cx="1460095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Box 148"/>
              <p:cNvSpPr txBox="1"/>
              <p:nvPr/>
            </p:nvSpPr>
            <p:spPr>
              <a:xfrm>
                <a:off x="6509469" y="2454085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9" name="TextBox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69" y="2454085"/>
                <a:ext cx="2217187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/>
              <p:cNvSpPr txBox="1"/>
              <p:nvPr/>
            </p:nvSpPr>
            <p:spPr>
              <a:xfrm>
                <a:off x="6509469" y="3017279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69" y="3017279"/>
                <a:ext cx="2217187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/>
              <p:cNvSpPr txBox="1"/>
              <p:nvPr/>
            </p:nvSpPr>
            <p:spPr>
              <a:xfrm>
                <a:off x="6509468" y="3580473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68" y="3580473"/>
                <a:ext cx="2217187" cy="369332"/>
              </a:xfrm>
              <a:prstGeom prst="rect">
                <a:avLst/>
              </a:prstGeom>
              <a:blipFill>
                <a:blip r:embed="rId25"/>
                <a:stretch>
                  <a:fillRect l="-275"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Box 151"/>
              <p:cNvSpPr txBox="1"/>
              <p:nvPr/>
            </p:nvSpPr>
            <p:spPr>
              <a:xfrm>
                <a:off x="6509468" y="4151570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68" y="4151570"/>
                <a:ext cx="2217187" cy="369332"/>
              </a:xfrm>
              <a:prstGeom prst="rect">
                <a:avLst/>
              </a:prstGeom>
              <a:blipFill>
                <a:blip r:embed="rId26"/>
                <a:stretch>
                  <a:fillRect l="-275"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/>
              <p:cNvSpPr txBox="1"/>
              <p:nvPr/>
            </p:nvSpPr>
            <p:spPr>
              <a:xfrm>
                <a:off x="6509468" y="4686890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68" y="4686890"/>
                <a:ext cx="2217187" cy="369332"/>
              </a:xfrm>
              <a:prstGeom prst="rect">
                <a:avLst/>
              </a:prstGeom>
              <a:blipFill>
                <a:blip r:embed="rId27"/>
                <a:stretch>
                  <a:fillRect l="-275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4" name="TextBox 153"/>
              <p:cNvSpPr txBox="1"/>
              <p:nvPr/>
            </p:nvSpPr>
            <p:spPr>
              <a:xfrm>
                <a:off x="6327567" y="5277958"/>
                <a:ext cx="25809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567" y="5277958"/>
                <a:ext cx="2580988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54"/>
              <p:cNvSpPr txBox="1"/>
              <p:nvPr/>
            </p:nvSpPr>
            <p:spPr>
              <a:xfrm>
                <a:off x="6327567" y="5841152"/>
                <a:ext cx="25809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−7)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567" y="5841152"/>
                <a:ext cx="2580988" cy="369332"/>
              </a:xfrm>
              <a:prstGeom prst="rect">
                <a:avLst/>
              </a:prstGeom>
              <a:blipFill>
                <a:blip r:embed="rId2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Box 155"/>
              <p:cNvSpPr txBox="1"/>
              <p:nvPr/>
            </p:nvSpPr>
            <p:spPr>
              <a:xfrm>
                <a:off x="3710342" y="1310150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−10=0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342" y="1310150"/>
                <a:ext cx="1460095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Box 156"/>
              <p:cNvSpPr txBox="1"/>
              <p:nvPr/>
            </p:nvSpPr>
            <p:spPr>
              <a:xfrm>
                <a:off x="3056312" y="183669"/>
                <a:ext cx="2739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𝑆𝑜𝑙𝑣𝑒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𝑒𝑎𝑐h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𝑒𝑞𝑢𝑎𝑡𝑖𝑜𝑛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312" y="183669"/>
                <a:ext cx="2739918" cy="369332"/>
              </a:xfrm>
              <a:prstGeom prst="rect">
                <a:avLst/>
              </a:prstGeom>
              <a:blipFill>
                <a:blip r:embed="rId31"/>
                <a:stretch>
                  <a:fillRect l="-2444"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3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07305" y="816659"/>
                <a:ext cx="1115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05" y="816659"/>
                <a:ext cx="111596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07305" y="1282688"/>
                <a:ext cx="1115966" cy="565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05" y="1282688"/>
                <a:ext cx="1115966" cy="565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5236" y="1949435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6" y="1949435"/>
                <a:ext cx="146009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35236" y="2550916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6" y="2550916"/>
                <a:ext cx="146009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5236" y="3122395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6−2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6" y="3122395"/>
                <a:ext cx="146009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86848" y="3696668"/>
                <a:ext cx="146009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48" y="3696668"/>
                <a:ext cx="1460095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35235" y="4533222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5" y="4533222"/>
                <a:ext cx="146009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35234" y="5104319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4" y="5104319"/>
                <a:ext cx="146009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89294" y="5705800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94" y="5705800"/>
                <a:ext cx="146009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357422" y="820371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422" y="820371"/>
                <a:ext cx="146009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357422" y="2500757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422" y="2500757"/>
                <a:ext cx="1460095" cy="369332"/>
              </a:xfrm>
              <a:prstGeom prst="rect">
                <a:avLst/>
              </a:prstGeom>
              <a:blipFill>
                <a:blip r:embed="rId12"/>
                <a:stretch>
                  <a:fillRect l="-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357422" y="3072969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422" y="3072969"/>
                <a:ext cx="1460095" cy="369332"/>
              </a:xfrm>
              <a:prstGeom prst="rect">
                <a:avLst/>
              </a:prstGeom>
              <a:blipFill>
                <a:blip r:embed="rId13"/>
                <a:stretch>
                  <a:fillRect l="-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978875" y="4349895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875" y="4349895"/>
                <a:ext cx="2217187" cy="369332"/>
              </a:xfrm>
              <a:prstGeom prst="rect">
                <a:avLst/>
              </a:prstGeom>
              <a:blipFill>
                <a:blip r:embed="rId1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976401" y="5066340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401" y="5066340"/>
                <a:ext cx="2217187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976400" y="5741092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400" y="5741092"/>
                <a:ext cx="2217187" cy="369332"/>
              </a:xfrm>
              <a:prstGeom prst="rect">
                <a:avLst/>
              </a:prstGeom>
              <a:blipFill>
                <a:blip r:embed="rId1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239497" y="816659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97" y="816659"/>
                <a:ext cx="2217187" cy="369332"/>
              </a:xfrm>
              <a:prstGeom prst="rect">
                <a:avLst/>
              </a:prstGeom>
              <a:blipFill>
                <a:blip r:embed="rId1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239497" y="1387756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97" y="1387756"/>
                <a:ext cx="2217187" cy="369332"/>
              </a:xfrm>
              <a:prstGeom prst="rect">
                <a:avLst/>
              </a:prstGeom>
              <a:blipFill>
                <a:blip r:embed="rId18"/>
                <a:stretch>
                  <a:fillRect l="-165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239497" y="1950950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97" y="1950950"/>
                <a:ext cx="2217187" cy="369332"/>
              </a:xfrm>
              <a:prstGeom prst="rect">
                <a:avLst/>
              </a:prstGeom>
              <a:blipFill>
                <a:blip r:embed="rId19"/>
                <a:stretch>
                  <a:fillRect l="-1653"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077200" y="3680053"/>
                <a:ext cx="20205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200" y="3680053"/>
                <a:ext cx="202053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426252" y="1917626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0=7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252" y="1917626"/>
                <a:ext cx="1460095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239497" y="2514144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97" y="2514144"/>
                <a:ext cx="2217187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239497" y="3077338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97" y="3077338"/>
                <a:ext cx="2217187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239496" y="3640532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96" y="3640532"/>
                <a:ext cx="2217187" cy="369332"/>
              </a:xfrm>
              <a:prstGeom prst="rect">
                <a:avLst/>
              </a:prstGeom>
              <a:blipFill>
                <a:blip r:embed="rId24"/>
                <a:stretch>
                  <a:fillRect l="-275"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239496" y="4211629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96" y="4211629"/>
                <a:ext cx="2217187" cy="369332"/>
              </a:xfrm>
              <a:prstGeom prst="rect">
                <a:avLst/>
              </a:prstGeom>
              <a:blipFill>
                <a:blip r:embed="rId25"/>
                <a:stretch>
                  <a:fillRect l="-275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239496" y="4746949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96" y="4746949"/>
                <a:ext cx="2217187" cy="369332"/>
              </a:xfrm>
              <a:prstGeom prst="rect">
                <a:avLst/>
              </a:prstGeom>
              <a:blipFill>
                <a:blip r:embed="rId26"/>
                <a:stretch>
                  <a:fillRect l="-275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057595" y="5338017"/>
                <a:ext cx="25809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595" y="5338017"/>
                <a:ext cx="2580988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057595" y="5901211"/>
                <a:ext cx="25809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−7)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595" y="5901211"/>
                <a:ext cx="2580988" cy="369332"/>
              </a:xfrm>
              <a:prstGeom prst="rect">
                <a:avLst/>
              </a:prstGeom>
              <a:blipFill>
                <a:blip r:embed="rId2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440370" y="1370209"/>
                <a:ext cx="146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−10=0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370" y="1370209"/>
                <a:ext cx="1460095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878076" y="113663"/>
                <a:ext cx="2739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𝑆𝑜𝑙𝑣𝑒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𝑒𝑎𝑐h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𝑒𝑞𝑢𝑎𝑡𝑖𝑜𝑛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076" y="113663"/>
                <a:ext cx="2739918" cy="369332"/>
              </a:xfrm>
              <a:prstGeom prst="rect">
                <a:avLst/>
              </a:prstGeom>
              <a:blipFill>
                <a:blip r:embed="rId30"/>
                <a:stretch>
                  <a:fillRect l="-2444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762110" y="816659"/>
                <a:ext cx="1115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110" y="816659"/>
                <a:ext cx="111596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734804" y="1390932"/>
                <a:ext cx="1115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804" y="1390932"/>
                <a:ext cx="111596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1697602" y="1969527"/>
                <a:ext cx="1115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602" y="1969527"/>
                <a:ext cx="111596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1734804" y="2528030"/>
                <a:ext cx="1115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804" y="2528030"/>
                <a:ext cx="111596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697602" y="3098392"/>
                <a:ext cx="1115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602" y="3098392"/>
                <a:ext cx="111596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623271" y="3762267"/>
                <a:ext cx="1115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271" y="3762267"/>
                <a:ext cx="111596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1623271" y="4531760"/>
                <a:ext cx="1115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271" y="4531760"/>
                <a:ext cx="111596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1669350" y="4998176"/>
                <a:ext cx="1115966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350" y="4998176"/>
                <a:ext cx="1115966" cy="609077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669350" y="5857495"/>
                <a:ext cx="1115966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350" y="5857495"/>
                <a:ext cx="1115966" cy="609077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4612227" y="660689"/>
                <a:ext cx="1115966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227" y="660689"/>
                <a:ext cx="1115966" cy="609077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539755" y="1370554"/>
                <a:ext cx="111596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755" y="1370554"/>
                <a:ext cx="1115966" cy="610936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502028" y="1998548"/>
                <a:ext cx="111596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028" y="1998548"/>
                <a:ext cx="1115966" cy="610936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4248035" y="2689766"/>
                <a:ext cx="18269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35" y="2689766"/>
                <a:ext cx="1826955" cy="369332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132320" y="3292544"/>
                <a:ext cx="18269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320" y="3292544"/>
                <a:ext cx="1826955" cy="369332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156299" y="3964613"/>
                <a:ext cx="18269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299" y="3964613"/>
                <a:ext cx="1826955" cy="369332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922782" y="4648870"/>
                <a:ext cx="2088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=−1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782" y="4648870"/>
                <a:ext cx="2088433" cy="369332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4001580" y="5399137"/>
                <a:ext cx="2088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580" y="5399137"/>
                <a:ext cx="2088433" cy="369332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3922781" y="6065859"/>
                <a:ext cx="2088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=−1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781" y="6065859"/>
                <a:ext cx="2088433" cy="369332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7092546" y="1045473"/>
                <a:ext cx="2088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546" y="1045473"/>
                <a:ext cx="2088433" cy="369332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7092546" y="1601734"/>
                <a:ext cx="2088433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546" y="1601734"/>
                <a:ext cx="2088433" cy="495649"/>
              </a:xfrm>
              <a:prstGeom prst="rect">
                <a:avLst/>
              </a:prstGeom>
              <a:blipFill>
                <a:blip r:embed="rId50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7092546" y="2134101"/>
                <a:ext cx="2088433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=−1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546" y="2134101"/>
                <a:ext cx="2088433" cy="495649"/>
              </a:xfrm>
              <a:prstGeom prst="rect">
                <a:avLst/>
              </a:prstGeom>
              <a:blipFill>
                <a:blip r:embed="rId51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7092545" y="2726735"/>
                <a:ext cx="2088433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=−1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545" y="2726735"/>
                <a:ext cx="2088433" cy="495649"/>
              </a:xfrm>
              <a:prstGeom prst="rect">
                <a:avLst/>
              </a:prstGeom>
              <a:blipFill>
                <a:blip r:embed="rId5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7154506" y="3282613"/>
                <a:ext cx="2088433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=−1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506" y="3282613"/>
                <a:ext cx="2088433" cy="495649"/>
              </a:xfrm>
              <a:prstGeom prst="rect">
                <a:avLst/>
              </a:prstGeom>
              <a:blipFill>
                <a:blip r:embed="rId5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7125012" y="3897434"/>
                <a:ext cx="2088433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=−1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012" y="3897434"/>
                <a:ext cx="2088433" cy="495649"/>
              </a:xfrm>
              <a:prstGeom prst="rect">
                <a:avLst/>
              </a:prstGeom>
              <a:blipFill>
                <a:blip r:embed="rId5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7154506" y="4408609"/>
                <a:ext cx="2088433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=−1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506" y="4408609"/>
                <a:ext cx="2088433" cy="514243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7184734" y="4954186"/>
                <a:ext cx="2088433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734" y="4954186"/>
                <a:ext cx="2088433" cy="514243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7568998" y="6029360"/>
                <a:ext cx="1115966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998" y="6029360"/>
                <a:ext cx="1115966" cy="495649"/>
              </a:xfrm>
              <a:prstGeom prst="rect">
                <a:avLst/>
              </a:prstGeom>
              <a:blipFill>
                <a:blip r:embed="rId5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7306277" y="5571634"/>
                <a:ext cx="2088433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277" y="5571634"/>
                <a:ext cx="2088433" cy="514243"/>
              </a:xfrm>
              <a:prstGeom prst="rect">
                <a:avLst/>
              </a:prstGeom>
              <a:blipFill>
                <a:blip r:embed="rId5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2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934</Words>
  <Application>Microsoft Office PowerPoint</Application>
  <PresentationFormat>On-screen Show (4:3)</PresentationFormat>
  <Paragraphs>129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Trebuchet MS</vt:lpstr>
      <vt:lpstr>Office Theme</vt:lpstr>
      <vt:lpstr>Introduction to Solving Quadratic Equations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Daniel Draper</cp:lastModifiedBy>
  <cp:revision>182</cp:revision>
  <dcterms:created xsi:type="dcterms:W3CDTF">2018-01-26T08:52:52Z</dcterms:created>
  <dcterms:modified xsi:type="dcterms:W3CDTF">2021-05-27T09:24:53Z</dcterms:modified>
</cp:coreProperties>
</file>