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  <p:sldMasterId id="2147483747" r:id="rId2"/>
  </p:sldMasterIdLst>
  <p:notesMasterIdLst>
    <p:notesMasterId r:id="rId8"/>
  </p:notesMasterIdLst>
  <p:sldIdLst>
    <p:sldId id="289" r:id="rId3"/>
    <p:sldId id="261" r:id="rId4"/>
    <p:sldId id="290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F1C8B-C893-48C5-B3EF-29D2EA570159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93317-4388-459A-A0E2-DF805C64B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97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_yes_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80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nostic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45D87A-B50F-4386-BD54-C849DF9F97BD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Berlin Sans FB Demi" panose="020E0802020502020306" pitchFamily="34" charset="0"/>
              </a:rPr>
              <a:t>@MrGibbons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8CCC45-9938-4DF8-A7F5-14F255855232}"/>
              </a:ext>
            </a:extLst>
          </p:cNvPr>
          <p:cNvSpPr/>
          <p:nvPr/>
        </p:nvSpPr>
        <p:spPr>
          <a:xfrm>
            <a:off x="1387350" y="4894250"/>
            <a:ext cx="540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5D65D64-B7E9-4A4B-85E4-13EF823D89D9}"/>
              </a:ext>
            </a:extLst>
          </p:cNvPr>
          <p:cNvSpPr/>
          <p:nvPr/>
        </p:nvSpPr>
        <p:spPr>
          <a:xfrm>
            <a:off x="3330450" y="4872445"/>
            <a:ext cx="540000" cy="54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E9B722A-128B-45F4-A643-33D3B6B5AD2B}"/>
              </a:ext>
            </a:extLst>
          </p:cNvPr>
          <p:cNvSpPr/>
          <p:nvPr/>
        </p:nvSpPr>
        <p:spPr>
          <a:xfrm>
            <a:off x="5273550" y="4872445"/>
            <a:ext cx="540000" cy="5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65C6A74-ED4D-422E-87F2-EEE9E8318771}"/>
              </a:ext>
            </a:extLst>
          </p:cNvPr>
          <p:cNvSpPr/>
          <p:nvPr/>
        </p:nvSpPr>
        <p:spPr>
          <a:xfrm>
            <a:off x="7216650" y="4894250"/>
            <a:ext cx="540000" cy="54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D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A90A1A2-518F-4163-B40E-4E4C08C6F9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1" y="830185"/>
            <a:ext cx="7886698" cy="13589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50DBA9-8EDF-4EA2-83E2-4C906F0B0F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5854" y="5590676"/>
            <a:ext cx="1802992" cy="10842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2B2DADE4-0AEC-4539-99E4-81FD66343C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698954" y="5590676"/>
            <a:ext cx="1802992" cy="10842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6">
            <a:extLst>
              <a:ext uri="{FF2B5EF4-FFF2-40B4-BE49-F238E27FC236}">
                <a16:creationId xmlns:a16="http://schemas.microsoft.com/office/drawing/2014/main" id="{085F82FC-FA18-413A-8C99-FF3DA2E374D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42054" y="5590676"/>
            <a:ext cx="1802992" cy="10842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0EF01DCC-1EF2-4CBE-9E2C-625EDEDE1A8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85154" y="5590676"/>
            <a:ext cx="1802992" cy="10842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C38489-6EE4-4F6F-A568-D6D1417B2D46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Berlin Sans FB Demi" panose="020E0802020502020306" pitchFamily="34" charset="0"/>
              </a:rPr>
              <a:t>@MrGibbons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1065D7-11F0-4C64-BF8E-24F85CAEC0EE}"/>
              </a:ext>
            </a:extLst>
          </p:cNvPr>
          <p:cNvSpPr/>
          <p:nvPr/>
        </p:nvSpPr>
        <p:spPr>
          <a:xfrm>
            <a:off x="1387350" y="4894250"/>
            <a:ext cx="540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2A2FB32-9606-445B-A449-C388CC3DE51E}"/>
              </a:ext>
            </a:extLst>
          </p:cNvPr>
          <p:cNvSpPr/>
          <p:nvPr/>
        </p:nvSpPr>
        <p:spPr>
          <a:xfrm>
            <a:off x="3330450" y="4872445"/>
            <a:ext cx="540000" cy="54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B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A142DD9-7F74-4D85-8BE6-945B46CBB963}"/>
              </a:ext>
            </a:extLst>
          </p:cNvPr>
          <p:cNvSpPr/>
          <p:nvPr/>
        </p:nvSpPr>
        <p:spPr>
          <a:xfrm>
            <a:off x="5273550" y="4872445"/>
            <a:ext cx="540000" cy="5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9E78CF2-26C2-4388-BA2D-1FE4F9B209F4}"/>
              </a:ext>
            </a:extLst>
          </p:cNvPr>
          <p:cNvSpPr/>
          <p:nvPr/>
        </p:nvSpPr>
        <p:spPr>
          <a:xfrm>
            <a:off x="7216650" y="4894250"/>
            <a:ext cx="540000" cy="54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90444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nostic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45D87A-B50F-4386-BD54-C849DF9F97BD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Berlin Sans FB Demi" panose="020E0802020502020306" pitchFamily="34" charset="0"/>
              </a:rPr>
              <a:t>@MrGibbons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8CCC45-9938-4DF8-A7F5-14F255855232}"/>
              </a:ext>
            </a:extLst>
          </p:cNvPr>
          <p:cNvSpPr/>
          <p:nvPr/>
        </p:nvSpPr>
        <p:spPr>
          <a:xfrm>
            <a:off x="628651" y="2557605"/>
            <a:ext cx="540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5D65D64-B7E9-4A4B-85E4-13EF823D89D9}"/>
              </a:ext>
            </a:extLst>
          </p:cNvPr>
          <p:cNvSpPr/>
          <p:nvPr/>
        </p:nvSpPr>
        <p:spPr>
          <a:xfrm>
            <a:off x="628651" y="3714342"/>
            <a:ext cx="540000" cy="54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E9B722A-128B-45F4-A643-33D3B6B5AD2B}"/>
              </a:ext>
            </a:extLst>
          </p:cNvPr>
          <p:cNvSpPr/>
          <p:nvPr/>
        </p:nvSpPr>
        <p:spPr>
          <a:xfrm>
            <a:off x="628651" y="4871079"/>
            <a:ext cx="540000" cy="5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65C6A74-ED4D-422E-87F2-EEE9E8318771}"/>
              </a:ext>
            </a:extLst>
          </p:cNvPr>
          <p:cNvSpPr/>
          <p:nvPr/>
        </p:nvSpPr>
        <p:spPr>
          <a:xfrm>
            <a:off x="628651" y="6027815"/>
            <a:ext cx="540000" cy="54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D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A90A1A2-518F-4163-B40E-4E4C08C6F9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1" y="628021"/>
            <a:ext cx="7886698" cy="14881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100D70AA-E989-4D84-B9E1-D4776FFFA54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3073" y="2211127"/>
            <a:ext cx="7142275" cy="1110684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39340BB5-07A6-42B3-9F39-872F78CEA7B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73073" y="3373385"/>
            <a:ext cx="7142275" cy="1099642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6">
            <a:extLst>
              <a:ext uri="{FF2B5EF4-FFF2-40B4-BE49-F238E27FC236}">
                <a16:creationId xmlns:a16="http://schemas.microsoft.com/office/drawing/2014/main" id="{B94F5741-7769-4F91-A717-0C819095CA8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373073" y="4526121"/>
            <a:ext cx="7142275" cy="1107644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4F5B47-0901-4F72-8265-BE35D684E573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Berlin Sans FB Demi" panose="020E0802020502020306" pitchFamily="34" charset="0"/>
              </a:rPr>
              <a:t>@MrGibbons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67EC8C5-0534-40DC-840E-4F64CC2B8D02}"/>
              </a:ext>
            </a:extLst>
          </p:cNvPr>
          <p:cNvSpPr/>
          <p:nvPr/>
        </p:nvSpPr>
        <p:spPr>
          <a:xfrm>
            <a:off x="628651" y="2557605"/>
            <a:ext cx="540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1192A60-3BD7-4856-AC1E-67C485AC150B}"/>
              </a:ext>
            </a:extLst>
          </p:cNvPr>
          <p:cNvSpPr/>
          <p:nvPr/>
        </p:nvSpPr>
        <p:spPr>
          <a:xfrm>
            <a:off x="628651" y="3714342"/>
            <a:ext cx="540000" cy="54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B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25F2C0C-4E3F-49DA-9A1A-5592AC5D48E3}"/>
              </a:ext>
            </a:extLst>
          </p:cNvPr>
          <p:cNvSpPr/>
          <p:nvPr/>
        </p:nvSpPr>
        <p:spPr>
          <a:xfrm>
            <a:off x="628651" y="4871079"/>
            <a:ext cx="540000" cy="5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4777E0C-C283-44EF-A154-6AF2DE080769}"/>
              </a:ext>
            </a:extLst>
          </p:cNvPr>
          <p:cNvSpPr/>
          <p:nvPr/>
        </p:nvSpPr>
        <p:spPr>
          <a:xfrm>
            <a:off x="628651" y="6027815"/>
            <a:ext cx="540000" cy="54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D</a:t>
            </a:r>
          </a:p>
        </p:txBody>
      </p:sp>
      <p:sp>
        <p:nvSpPr>
          <p:cNvPr id="22" name="Text Placeholder 16">
            <a:extLst>
              <a:ext uri="{FF2B5EF4-FFF2-40B4-BE49-F238E27FC236}">
                <a16:creationId xmlns:a16="http://schemas.microsoft.com/office/drawing/2014/main" id="{22818AE1-4D3C-49D7-8399-7C67A8735B6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373073" y="5676157"/>
            <a:ext cx="7142275" cy="1107644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9880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nostic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45D87A-B50F-4386-BD54-C849DF9F97BD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Berlin Sans FB Demi" panose="020E0802020502020306" pitchFamily="34" charset="0"/>
              </a:rPr>
              <a:t>@MrGibbons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98CCC45-9938-4DF8-A7F5-14F255855232}"/>
              </a:ext>
            </a:extLst>
          </p:cNvPr>
          <p:cNvSpPr/>
          <p:nvPr/>
        </p:nvSpPr>
        <p:spPr>
          <a:xfrm>
            <a:off x="273336" y="6028120"/>
            <a:ext cx="540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E9B722A-128B-45F4-A643-33D3B6B5AD2B}"/>
              </a:ext>
            </a:extLst>
          </p:cNvPr>
          <p:cNvSpPr/>
          <p:nvPr/>
        </p:nvSpPr>
        <p:spPr>
          <a:xfrm>
            <a:off x="2466046" y="6026600"/>
            <a:ext cx="540000" cy="5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A90A1A2-518F-4163-B40E-4E4C08C6F9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8651" y="628021"/>
            <a:ext cx="7886698" cy="14881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4F5B47-0901-4F72-8265-BE35D684E573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Berlin Sans FB Demi" panose="020E0802020502020306" pitchFamily="34" charset="0"/>
              </a:rPr>
              <a:t>@MrGibbons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67EC8C5-0534-40DC-840E-4F64CC2B8D02}"/>
              </a:ext>
            </a:extLst>
          </p:cNvPr>
          <p:cNvSpPr/>
          <p:nvPr/>
        </p:nvSpPr>
        <p:spPr>
          <a:xfrm>
            <a:off x="273336" y="6028120"/>
            <a:ext cx="540000" cy="540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A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1192A60-3BD7-4856-AC1E-67C485AC150B}"/>
              </a:ext>
            </a:extLst>
          </p:cNvPr>
          <p:cNvSpPr/>
          <p:nvPr/>
        </p:nvSpPr>
        <p:spPr>
          <a:xfrm>
            <a:off x="4676389" y="6046399"/>
            <a:ext cx="540000" cy="540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B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25F2C0C-4E3F-49DA-9A1A-5592AC5D48E3}"/>
              </a:ext>
            </a:extLst>
          </p:cNvPr>
          <p:cNvSpPr/>
          <p:nvPr/>
        </p:nvSpPr>
        <p:spPr>
          <a:xfrm>
            <a:off x="2466046" y="6026600"/>
            <a:ext cx="540000" cy="540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D12A116-5138-4F4A-BA38-8BF94015C21F}"/>
              </a:ext>
            </a:extLst>
          </p:cNvPr>
          <p:cNvSpPr/>
          <p:nvPr/>
        </p:nvSpPr>
        <p:spPr>
          <a:xfrm>
            <a:off x="6874016" y="6046399"/>
            <a:ext cx="540000" cy="540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D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AC2EDAF-870C-4427-BBAB-155FF71819E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210312" y="4096157"/>
            <a:ext cx="3464199" cy="85566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DC9A816F-D3F2-4B17-9A7D-3FF4246EEE17}"/>
              </a:ext>
            </a:extLst>
          </p:cNvPr>
          <p:cNvSpPr/>
          <p:nvPr/>
        </p:nvSpPr>
        <p:spPr>
          <a:xfrm>
            <a:off x="273336" y="2829003"/>
            <a:ext cx="540000" cy="540000"/>
          </a:xfrm>
          <a:prstGeom prst="diamon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P</a:t>
            </a:r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43E55386-D43A-46DC-BC1E-A64922BB8D30}"/>
              </a:ext>
            </a:extLst>
          </p:cNvPr>
          <p:cNvSpPr/>
          <p:nvPr/>
        </p:nvSpPr>
        <p:spPr>
          <a:xfrm>
            <a:off x="4676389" y="2829003"/>
            <a:ext cx="540000" cy="540000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Q</a:t>
            </a:r>
          </a:p>
        </p:txBody>
      </p:sp>
      <p:sp>
        <p:nvSpPr>
          <p:cNvPr id="26" name="Diamond 25">
            <a:extLst>
              <a:ext uri="{FF2B5EF4-FFF2-40B4-BE49-F238E27FC236}">
                <a16:creationId xmlns:a16="http://schemas.microsoft.com/office/drawing/2014/main" id="{4CBD8A23-262D-42FC-8663-23ACC2F2038C}"/>
              </a:ext>
            </a:extLst>
          </p:cNvPr>
          <p:cNvSpPr/>
          <p:nvPr/>
        </p:nvSpPr>
        <p:spPr>
          <a:xfrm>
            <a:off x="2466046" y="4351823"/>
            <a:ext cx="540000" cy="540000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R</a:t>
            </a:r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160D42EB-C552-4551-A5C6-088451CBA71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17368" y="2573337"/>
            <a:ext cx="3464199" cy="85566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5">
            <a:extLst>
              <a:ext uri="{FF2B5EF4-FFF2-40B4-BE49-F238E27FC236}">
                <a16:creationId xmlns:a16="http://schemas.microsoft.com/office/drawing/2014/main" id="{D40AE2AC-F374-47C3-BDBB-E96A1581D2E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12763" y="2577350"/>
            <a:ext cx="3464199" cy="855663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AAF969-4B94-4C6F-8AA8-0633464858C3}"/>
              </a:ext>
            </a:extLst>
          </p:cNvPr>
          <p:cNvSpPr txBox="1"/>
          <p:nvPr/>
        </p:nvSpPr>
        <p:spPr>
          <a:xfrm>
            <a:off x="895417" y="6065767"/>
            <a:ext cx="136518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GB" sz="2400" dirty="0"/>
              <a:t>P &amp; Q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85CE4AF-B2FE-4055-9DBB-7EA537FCBE23}"/>
              </a:ext>
            </a:extLst>
          </p:cNvPr>
          <p:cNvSpPr txBox="1"/>
          <p:nvPr/>
        </p:nvSpPr>
        <p:spPr>
          <a:xfrm>
            <a:off x="3105760" y="6065767"/>
            <a:ext cx="136518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GB" sz="2400" dirty="0"/>
              <a:t>P &amp; 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D7DCBE4-7A4A-4C05-AA12-0050C86B63E6}"/>
              </a:ext>
            </a:extLst>
          </p:cNvPr>
          <p:cNvSpPr txBox="1"/>
          <p:nvPr/>
        </p:nvSpPr>
        <p:spPr>
          <a:xfrm>
            <a:off x="5309745" y="6065767"/>
            <a:ext cx="136518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GB" sz="2400" dirty="0"/>
              <a:t>Q &amp; 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A4BE42A-0645-4F37-B548-F5AFC3522DE7}"/>
              </a:ext>
            </a:extLst>
          </p:cNvPr>
          <p:cNvSpPr txBox="1"/>
          <p:nvPr/>
        </p:nvSpPr>
        <p:spPr>
          <a:xfrm>
            <a:off x="7507372" y="5814479"/>
            <a:ext cx="136518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en-GB" sz="2000" dirty="0"/>
              <a:t>None of the other options</a:t>
            </a:r>
          </a:p>
        </p:txBody>
      </p:sp>
    </p:spTree>
    <p:extLst>
      <p:ext uri="{BB962C8B-B14F-4D97-AF65-F5344CB8AC3E}">
        <p14:creationId xmlns:p14="http://schemas.microsoft.com/office/powerpoint/2010/main" val="919357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lligent Sequ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7A98469-2283-45AD-8AA6-1466CA81AD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4572000" cy="6858000"/>
          </a:xfrm>
        </p:spPr>
        <p:txBody>
          <a:bodyPr>
            <a:normAutofit/>
          </a:bodyPr>
          <a:lstStyle>
            <a:lvl1pPr marL="457200" indent="-457200">
              <a:lnSpc>
                <a:spcPct val="150000"/>
              </a:lnSpc>
              <a:buClr>
                <a:srgbClr val="7030A0"/>
              </a:buClr>
              <a:buFont typeface="+mj-lt"/>
              <a:buAutoNum type="arabicPeriod"/>
              <a:defRPr sz="2400"/>
            </a:lvl1pPr>
            <a:lvl2pPr marL="914400" indent="-457200">
              <a:buFont typeface="+mj-lt"/>
              <a:buAutoNum type="arabicPeriod"/>
              <a:defRPr sz="2000"/>
            </a:lvl2pPr>
            <a:lvl3pPr marL="1257300" indent="-342900">
              <a:buFont typeface="+mj-lt"/>
              <a:buAutoNum type="arabicPeriod"/>
              <a:defRPr sz="1800"/>
            </a:lvl3pPr>
            <a:lvl4pPr marL="1714500" indent="-342900">
              <a:buFont typeface="+mj-lt"/>
              <a:buAutoNum type="arabicPeriod"/>
              <a:defRPr sz="1600"/>
            </a:lvl4pPr>
            <a:lvl5pPr marL="2171700" indent="-342900">
              <a:buFont typeface="+mj-lt"/>
              <a:buAutoNum type="arabicPeriod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0C7BB5A-D8ED-439E-9C85-4B7F29524C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0" y="0"/>
            <a:ext cx="4572000" cy="6858000"/>
          </a:xfrm>
        </p:spPr>
        <p:txBody>
          <a:bodyPr>
            <a:normAutofit/>
          </a:bodyPr>
          <a:lstStyle>
            <a:lvl1pPr marL="457200" indent="-457200">
              <a:lnSpc>
                <a:spcPct val="150000"/>
              </a:lnSpc>
              <a:buClr>
                <a:srgbClr val="7030A0"/>
              </a:buClr>
              <a:buFont typeface="+mj-lt"/>
              <a:buAutoNum type="arabicPeriod" startAt="8"/>
              <a:defRPr sz="2400"/>
            </a:lvl1pPr>
            <a:lvl2pPr marL="914400" indent="-457200">
              <a:lnSpc>
                <a:spcPct val="150000"/>
              </a:lnSpc>
              <a:buFont typeface="+mj-lt"/>
              <a:buAutoNum type="arabicPeriod"/>
              <a:defRPr sz="2000"/>
            </a:lvl2pPr>
            <a:lvl3pPr marL="1257300" indent="-342900">
              <a:lnSpc>
                <a:spcPct val="150000"/>
              </a:lnSpc>
              <a:buFont typeface="+mj-lt"/>
              <a:buAutoNum type="arabicPeriod"/>
              <a:defRPr sz="1800"/>
            </a:lvl3pPr>
            <a:lvl4pPr marL="1714500" indent="-342900">
              <a:lnSpc>
                <a:spcPct val="150000"/>
              </a:lnSpc>
              <a:buFont typeface="+mj-lt"/>
              <a:buAutoNum type="arabicPeriod"/>
              <a:defRPr sz="1600"/>
            </a:lvl4pPr>
            <a:lvl5pPr marL="2171700" indent="-342900">
              <a:lnSpc>
                <a:spcPct val="150000"/>
              </a:lnSpc>
              <a:buFont typeface="+mj-lt"/>
              <a:buAutoNum type="arabicPeriod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7729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S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3EC7ABEF-482D-4571-AA0B-2D2226775E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" y="3426933"/>
            <a:ext cx="4572001" cy="291335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BFA3896E-C863-44DD-8E16-0C711FFE972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72000" y="3426933"/>
            <a:ext cx="4572001" cy="291335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2A6792F-465D-4F30-A6DE-A2AB56B46E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-2" y="0"/>
            <a:ext cx="4572001" cy="291335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F66D3C-3E6A-4263-89FE-A9C18CB562AF}"/>
              </a:ext>
            </a:extLst>
          </p:cNvPr>
          <p:cNvSpPr txBox="1"/>
          <p:nvPr/>
        </p:nvSpPr>
        <p:spPr>
          <a:xfrm>
            <a:off x="-3" y="2913360"/>
            <a:ext cx="378818" cy="513575"/>
          </a:xfrm>
          <a:prstGeom prst="rect">
            <a:avLst/>
          </a:prstGeom>
          <a:solidFill>
            <a:srgbClr val="FF0000"/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GB" sz="2400" b="1" i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265D8F-D8A8-4894-8334-F16998915B3C}"/>
              </a:ext>
            </a:extLst>
          </p:cNvPr>
          <p:cNvCxnSpPr>
            <a:cxnSpLocks/>
          </p:cNvCxnSpPr>
          <p:nvPr/>
        </p:nvCxnSpPr>
        <p:spPr>
          <a:xfrm flipH="1">
            <a:off x="4572000" y="0"/>
            <a:ext cx="1" cy="6858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A77E03-1A5A-4C98-B8D0-8CC232F70371}"/>
              </a:ext>
            </a:extLst>
          </p:cNvPr>
          <p:cNvCxnSpPr>
            <a:cxnSpLocks/>
          </p:cNvCxnSpPr>
          <p:nvPr/>
        </p:nvCxnSpPr>
        <p:spPr>
          <a:xfrm flipH="1">
            <a:off x="0" y="3426933"/>
            <a:ext cx="9143999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68496306-6AE9-461A-A839-1E4C631A22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0" y="0"/>
            <a:ext cx="4572001" cy="291335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28BF97-D446-48BF-A1AF-B70C2F563B22}"/>
              </a:ext>
            </a:extLst>
          </p:cNvPr>
          <p:cNvSpPr txBox="1"/>
          <p:nvPr/>
        </p:nvSpPr>
        <p:spPr>
          <a:xfrm>
            <a:off x="4571999" y="2913360"/>
            <a:ext cx="378818" cy="51357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GB" sz="2400" b="1" i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1E80C0-DF3A-4E6B-AB59-AAB89A295B27}"/>
              </a:ext>
            </a:extLst>
          </p:cNvPr>
          <p:cNvSpPr txBox="1"/>
          <p:nvPr/>
        </p:nvSpPr>
        <p:spPr>
          <a:xfrm>
            <a:off x="1" y="6340293"/>
            <a:ext cx="378818" cy="513575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normAutofit/>
          </a:bodyPr>
          <a:lstStyle/>
          <a:p>
            <a:pPr algn="ctr"/>
            <a:r>
              <a:rPr lang="en-GB" sz="2400" b="1" i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26E93-2C51-456A-AA92-7436B869F35C}"/>
              </a:ext>
            </a:extLst>
          </p:cNvPr>
          <p:cNvSpPr txBox="1"/>
          <p:nvPr/>
        </p:nvSpPr>
        <p:spPr>
          <a:xfrm>
            <a:off x="4571999" y="6340293"/>
            <a:ext cx="378818" cy="51357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 anchor="ctr">
            <a:normAutofit/>
          </a:bodyPr>
          <a:lstStyle/>
          <a:p>
            <a:pPr algn="ctr"/>
            <a:r>
              <a:rPr lang="en-GB" sz="2400" b="1" i="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31844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706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514350" indent="-514350">
              <a:buClr>
                <a:srgbClr val="7030A0"/>
              </a:buClr>
              <a:buFont typeface="+mj-lt"/>
              <a:buAutoNum type="arabicPeriod"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514350" indent="-514350">
              <a:buClr>
                <a:srgbClr val="7030A0"/>
              </a:buClr>
              <a:buFont typeface="+mj-lt"/>
              <a:buAutoNum type="arabicPeriod"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651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514350" indent="-514350">
              <a:buClr>
                <a:srgbClr val="7030A0"/>
              </a:buClr>
              <a:buFont typeface="+mj-lt"/>
              <a:buAutoNum type="arabicPeriod"/>
              <a:defRPr/>
            </a:lvl1pPr>
            <a:lvl2pPr>
              <a:buClr>
                <a:srgbClr val="7030A0"/>
              </a:buClr>
              <a:defRPr/>
            </a:lvl2pPr>
            <a:lvl3pPr>
              <a:buClr>
                <a:srgbClr val="7030A0"/>
              </a:buClr>
              <a:defRPr/>
            </a:lvl3pPr>
            <a:lvl4pPr>
              <a:buClr>
                <a:srgbClr val="7030A0"/>
              </a:buClr>
              <a:defRPr/>
            </a:lvl4pPr>
            <a:lvl5pPr>
              <a:buClr>
                <a:srgbClr val="7030A0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>
            <a:lvl1pPr marL="514350" indent="-514350">
              <a:buClr>
                <a:srgbClr val="7030A0"/>
              </a:buClr>
              <a:buFont typeface="+mj-lt"/>
              <a:buAutoNum type="arabicPeriod"/>
              <a:defRPr/>
            </a:lvl1pPr>
            <a:lvl2pPr>
              <a:buClr>
                <a:srgbClr val="7030A0"/>
              </a:buClr>
              <a:defRPr/>
            </a:lvl2pPr>
            <a:lvl3pPr>
              <a:buClr>
                <a:srgbClr val="7030A0"/>
              </a:buClr>
              <a:defRPr/>
            </a:lvl3pPr>
            <a:lvl4pPr>
              <a:buClr>
                <a:srgbClr val="7030A0"/>
              </a:buClr>
              <a:defRPr/>
            </a:lvl4pPr>
            <a:lvl5pPr>
              <a:buClr>
                <a:srgbClr val="7030A0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294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520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60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yes_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906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518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51"/>
            <a:ext cx="7886700" cy="2660651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29002"/>
            <a:ext cx="7886700" cy="2660651"/>
          </a:xfrm>
        </p:spPr>
        <p:txBody>
          <a:bodyPr/>
          <a:lstStyle>
            <a:lvl1pPr marL="0" indent="0">
              <a:buNone/>
              <a:defRPr sz="2400">
                <a:solidFill>
                  <a:srgbClr val="FFFF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69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51"/>
            <a:ext cx="7886700" cy="2660651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29002"/>
            <a:ext cx="7886700" cy="2660651"/>
          </a:xfrm>
        </p:spPr>
        <p:txBody>
          <a:bodyPr/>
          <a:lstStyle>
            <a:lvl1pPr marL="0" indent="0">
              <a:buNone/>
              <a:defRPr sz="2400">
                <a:solidFill>
                  <a:srgbClr val="FFFF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5676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51"/>
            <a:ext cx="7886700" cy="2660651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29002"/>
            <a:ext cx="7886700" cy="2660651"/>
          </a:xfrm>
        </p:spPr>
        <p:txBody>
          <a:bodyPr/>
          <a:lstStyle>
            <a:lvl1pPr marL="0" indent="0">
              <a:buNone/>
              <a:defRPr sz="2400">
                <a:solidFill>
                  <a:srgbClr val="FFFF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617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475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5513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54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7295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966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0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3989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5786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493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0775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0851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40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48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TSAWD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33303"/>
            <a:ext cx="7886700" cy="4243659"/>
          </a:xfrm>
        </p:spPr>
        <p:txBody>
          <a:bodyPr/>
          <a:lstStyle>
            <a:lvl1pPr marL="514350" indent="-514350">
              <a:lnSpc>
                <a:spcPct val="150000"/>
              </a:lnSpc>
              <a:buClr>
                <a:srgbClr val="7030A0"/>
              </a:buClr>
              <a:buFont typeface="+mj-lt"/>
              <a:buAutoNum type="arabicPeriod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9136832-A871-4CD1-9290-6AFA533CA955}"/>
              </a:ext>
            </a:extLst>
          </p:cNvPr>
          <p:cNvCxnSpPr>
            <a:cxnSpLocks/>
          </p:cNvCxnSpPr>
          <p:nvPr/>
        </p:nvCxnSpPr>
        <p:spPr>
          <a:xfrm>
            <a:off x="628649" y="1812562"/>
            <a:ext cx="61200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58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WTSAWD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3"/>
          </a:xfrm>
        </p:spPr>
        <p:txBody>
          <a:bodyPr>
            <a:normAutofit/>
          </a:bodyPr>
          <a:lstStyle>
            <a:lvl1pPr marL="514350" indent="-514350">
              <a:lnSpc>
                <a:spcPct val="150000"/>
              </a:lnSpc>
              <a:buClr>
                <a:srgbClr val="7030A0"/>
              </a:buClr>
              <a:buFont typeface="+mj-lt"/>
              <a:buAutoNum type="arabicPeriod"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07F01D-FB06-409B-B2B4-14BF90FAE1DA}"/>
              </a:ext>
            </a:extLst>
          </p:cNvPr>
          <p:cNvSpPr txBox="1"/>
          <p:nvPr/>
        </p:nvSpPr>
        <p:spPr>
          <a:xfrm>
            <a:off x="628650" y="404949"/>
            <a:ext cx="7886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What’s the same…</a:t>
            </a:r>
          </a:p>
          <a:p>
            <a:r>
              <a:rPr lang="en-GB" sz="2400" dirty="0"/>
              <a:t>… and what’s different about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28C1DBF-CC91-458C-9931-9AD18C0E8D67}"/>
              </a:ext>
            </a:extLst>
          </p:cNvPr>
          <p:cNvCxnSpPr/>
          <p:nvPr/>
        </p:nvCxnSpPr>
        <p:spPr>
          <a:xfrm>
            <a:off x="628650" y="1600002"/>
            <a:ext cx="61200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79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33303"/>
            <a:ext cx="7886700" cy="4243660"/>
          </a:xfrm>
        </p:spPr>
        <p:txBody>
          <a:bodyPr>
            <a:normAutofit/>
          </a:bodyPr>
          <a:lstStyle>
            <a:lvl1pPr marL="514350" indent="-514350">
              <a:lnSpc>
                <a:spcPct val="150000"/>
              </a:lnSpc>
              <a:buClr>
                <a:srgbClr val="7030A0"/>
              </a:buClr>
              <a:buFont typeface="+mj-lt"/>
              <a:buAutoNum type="arabicPeriod"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CF9CE9-1662-42D6-AE77-646F7FF3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4BC0E7A-2FCB-4CCE-9C0B-DEE97F4DCE17}"/>
              </a:ext>
            </a:extLst>
          </p:cNvPr>
          <p:cNvCxnSpPr/>
          <p:nvPr/>
        </p:nvCxnSpPr>
        <p:spPr>
          <a:xfrm>
            <a:off x="628650" y="1822073"/>
            <a:ext cx="61200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03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ired Pract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AEB21-E279-41E8-AECA-0770EF2B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53320B-DBC6-436A-B1E5-9AEA2760D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15037-4D46-4943-B854-DBED6550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F66D3C-3E6A-4263-89FE-A9C18CB562AF}"/>
              </a:ext>
            </a:extLst>
          </p:cNvPr>
          <p:cNvSpPr txBox="1"/>
          <p:nvPr/>
        </p:nvSpPr>
        <p:spPr>
          <a:xfrm>
            <a:off x="0" y="2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Worked Example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936286-E7CE-4146-827D-C71AB375D562}"/>
              </a:ext>
            </a:extLst>
          </p:cNvPr>
          <p:cNvSpPr txBox="1"/>
          <p:nvPr/>
        </p:nvSpPr>
        <p:spPr>
          <a:xfrm>
            <a:off x="4572000" y="2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Your Turn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265D8F-D8A8-4894-8334-F16998915B3C}"/>
              </a:ext>
            </a:extLst>
          </p:cNvPr>
          <p:cNvCxnSpPr>
            <a:cxnSpLocks/>
          </p:cNvCxnSpPr>
          <p:nvPr/>
        </p:nvCxnSpPr>
        <p:spPr>
          <a:xfrm flipH="1">
            <a:off x="4572000" y="0"/>
            <a:ext cx="1" cy="6858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A77E03-1A5A-4C98-B8D0-8CC232F70371}"/>
              </a:ext>
            </a:extLst>
          </p:cNvPr>
          <p:cNvCxnSpPr>
            <a:cxnSpLocks/>
          </p:cNvCxnSpPr>
          <p:nvPr/>
        </p:nvCxnSpPr>
        <p:spPr>
          <a:xfrm flipH="1">
            <a:off x="2" y="461665"/>
            <a:ext cx="914399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10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ired Practi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AEB21-E279-41E8-AECA-0770EF2B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53320B-DBC6-436A-B1E5-9AEA2760D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115037-4D46-4943-B854-DBED65500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F66D3C-3E6A-4263-89FE-A9C18CB562AF}"/>
              </a:ext>
            </a:extLst>
          </p:cNvPr>
          <p:cNvSpPr txBox="1"/>
          <p:nvPr/>
        </p:nvSpPr>
        <p:spPr>
          <a:xfrm rot="16200000">
            <a:off x="-1483668" y="1483669"/>
            <a:ext cx="3429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Worked Example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936286-E7CE-4146-827D-C71AB375D562}"/>
              </a:ext>
            </a:extLst>
          </p:cNvPr>
          <p:cNvSpPr txBox="1"/>
          <p:nvPr/>
        </p:nvSpPr>
        <p:spPr>
          <a:xfrm rot="16200000">
            <a:off x="-1488131" y="4912667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Your Turn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265D8F-D8A8-4894-8334-F16998915B3C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CA77E03-1A5A-4C98-B8D0-8CC232F70371}"/>
              </a:ext>
            </a:extLst>
          </p:cNvPr>
          <p:cNvCxnSpPr>
            <a:cxnSpLocks/>
          </p:cNvCxnSpPr>
          <p:nvPr/>
        </p:nvCxnSpPr>
        <p:spPr>
          <a:xfrm>
            <a:off x="482239" y="2"/>
            <a:ext cx="0" cy="685799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93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0B8F8-6EA4-41A8-BC69-DF956BB87761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8C7A1-8CDC-4257-97FD-5E438B117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4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  <p:sldLayoutId id="2147483741" r:id="rId18"/>
    <p:sldLayoutId id="2147483742" r:id="rId19"/>
    <p:sldLayoutId id="2147483743" r:id="rId20"/>
    <p:sldLayoutId id="2147483744" r:id="rId21"/>
    <p:sldLayoutId id="2147483745" r:id="rId22"/>
    <p:sldLayoutId id="2147483746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25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26" Type="http://schemas.openxmlformats.org/officeDocument/2006/relationships/image" Target="../media/image41.png"/><Relationship Id="rId3" Type="http://schemas.openxmlformats.org/officeDocument/2006/relationships/image" Target="../media/image18.pn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5" Type="http://schemas.openxmlformats.org/officeDocument/2006/relationships/image" Target="../media/image40.png"/><Relationship Id="rId2" Type="http://schemas.openxmlformats.org/officeDocument/2006/relationships/image" Target="../media/image17.pn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29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24" Type="http://schemas.openxmlformats.org/officeDocument/2006/relationships/image" Target="../media/image39.png"/><Relationship Id="rId32" Type="http://schemas.openxmlformats.org/officeDocument/2006/relationships/image" Target="../media/image47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28" Type="http://schemas.openxmlformats.org/officeDocument/2006/relationships/image" Target="../media/image43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31" Type="http://schemas.openxmlformats.org/officeDocument/2006/relationships/image" Target="../media/image46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Relationship Id="rId27" Type="http://schemas.openxmlformats.org/officeDocument/2006/relationships/image" Target="../media/image42.png"/><Relationship Id="rId30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347" y="139976"/>
            <a:ext cx="7353304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Simplifying Algebraic Expressions: Addition and Multiplication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439458" y="3870057"/>
                <a:ext cx="14335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458" y="3870057"/>
                <a:ext cx="1433534" cy="369332"/>
              </a:xfrm>
              <a:prstGeom prst="rect">
                <a:avLst/>
              </a:prstGeom>
              <a:blipFill>
                <a:blip r:embed="rId7"/>
                <a:stretch>
                  <a:fillRect l="-4255" t="-26667" r="-15319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429644" y="4574102"/>
                <a:ext cx="14255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644" y="4574102"/>
                <a:ext cx="1425518" cy="369332"/>
              </a:xfrm>
              <a:prstGeom prst="rect">
                <a:avLst/>
              </a:prstGeom>
              <a:blipFill>
                <a:blip r:embed="rId8"/>
                <a:stretch>
                  <a:fillRect l="-4721" r="-214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407838" y="5278147"/>
                <a:ext cx="14294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838" y="5278147"/>
                <a:ext cx="1429494" cy="369332"/>
              </a:xfrm>
              <a:prstGeom prst="rect">
                <a:avLst/>
              </a:prstGeom>
              <a:blipFill>
                <a:blip r:embed="rId9"/>
                <a:stretch>
                  <a:fillRect l="-4255" r="-127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93703D0-E5CF-4E2C-B946-0A1F2B421517}"/>
                  </a:ext>
                </a:extLst>
              </p:cNvPr>
              <p:cNvSpPr txBox="1"/>
              <p:nvPr/>
            </p:nvSpPr>
            <p:spPr>
              <a:xfrm>
                <a:off x="3398220" y="5982192"/>
                <a:ext cx="143911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93703D0-E5CF-4E2C-B946-0A1F2B421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220" y="5982192"/>
                <a:ext cx="1439112" cy="369332"/>
              </a:xfrm>
              <a:prstGeom prst="rect">
                <a:avLst/>
              </a:prstGeom>
              <a:blipFill>
                <a:blip r:embed="rId10"/>
                <a:stretch>
                  <a:fillRect l="-4219" t="-1639" r="-1266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E627A0-9AF7-421A-BAB7-085FF18AA12C}"/>
              </a:ext>
            </a:extLst>
          </p:cNvPr>
          <p:cNvSpPr txBox="1"/>
          <p:nvPr/>
        </p:nvSpPr>
        <p:spPr>
          <a:xfrm>
            <a:off x="171450" y="628650"/>
            <a:ext cx="321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Simplify if possible: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CC7D5B8-30B8-43D2-9C03-BCA747E1F688}"/>
                  </a:ext>
                </a:extLst>
              </p:cNvPr>
              <p:cNvSpPr txBox="1"/>
              <p:nvPr/>
            </p:nvSpPr>
            <p:spPr>
              <a:xfrm>
                <a:off x="1143000" y="1090316"/>
                <a:ext cx="22479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CC7D5B8-30B8-43D2-9C03-BCA747E1F6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090316"/>
                <a:ext cx="22479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29C5FAD-EA3A-4245-BAAC-73CB2CC0F6CC}"/>
                  </a:ext>
                </a:extLst>
              </p:cNvPr>
              <p:cNvSpPr txBox="1"/>
              <p:nvPr/>
            </p:nvSpPr>
            <p:spPr>
              <a:xfrm>
                <a:off x="5753100" y="1090315"/>
                <a:ext cx="22479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29C5FAD-EA3A-4245-BAAC-73CB2CC0F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100" y="1090315"/>
                <a:ext cx="22479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A4F84D5-50D9-495C-9B31-3B25AF67AE5B}"/>
                  </a:ext>
                </a:extLst>
              </p:cNvPr>
              <p:cNvSpPr txBox="1"/>
              <p:nvPr/>
            </p:nvSpPr>
            <p:spPr>
              <a:xfrm>
                <a:off x="1143000" y="3429001"/>
                <a:ext cx="22479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A4F84D5-50D9-495C-9B31-3B25AF67AE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429001"/>
                <a:ext cx="22479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0D97C7-23B6-4C36-B607-FD96BF4D9117}"/>
                  </a:ext>
                </a:extLst>
              </p:cNvPr>
              <p:cNvSpPr txBox="1"/>
              <p:nvPr/>
            </p:nvSpPr>
            <p:spPr>
              <a:xfrm>
                <a:off x="5753100" y="3429000"/>
                <a:ext cx="22479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  <m:r>
                        <a:rPr lang="en-GB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0D97C7-23B6-4C36-B607-FD96BF4D9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100" y="3429000"/>
                <a:ext cx="22479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E9777C4E-5615-4B2D-920E-C346E2B66391}"/>
              </a:ext>
            </a:extLst>
          </p:cNvPr>
          <p:cNvSpPr txBox="1"/>
          <p:nvPr/>
        </p:nvSpPr>
        <p:spPr>
          <a:xfrm>
            <a:off x="4781550" y="633114"/>
            <a:ext cx="321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Simplify if possible: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E075F6-2935-457A-A530-CB2CFC5D5311}"/>
              </a:ext>
            </a:extLst>
          </p:cNvPr>
          <p:cNvSpPr txBox="1"/>
          <p:nvPr/>
        </p:nvSpPr>
        <p:spPr>
          <a:xfrm>
            <a:off x="0" y="6488668"/>
            <a:ext cx="143123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@MrGibbons</a:t>
            </a:r>
          </a:p>
        </p:txBody>
      </p:sp>
    </p:spTree>
    <p:extLst>
      <p:ext uri="{BB962C8B-B14F-4D97-AF65-F5344CB8AC3E}">
        <p14:creationId xmlns:p14="http://schemas.microsoft.com/office/powerpoint/2010/main" val="290625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E627A0-9AF7-421A-BAB7-085FF18AA12C}"/>
              </a:ext>
            </a:extLst>
          </p:cNvPr>
          <p:cNvSpPr txBox="1"/>
          <p:nvPr/>
        </p:nvSpPr>
        <p:spPr>
          <a:xfrm>
            <a:off x="171450" y="628650"/>
            <a:ext cx="321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Simplify if possible: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777C4E-5615-4B2D-920E-C346E2B66391}"/>
              </a:ext>
            </a:extLst>
          </p:cNvPr>
          <p:cNvSpPr txBox="1"/>
          <p:nvPr/>
        </p:nvSpPr>
        <p:spPr>
          <a:xfrm>
            <a:off x="4781550" y="633114"/>
            <a:ext cx="321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Simplify if possible: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621A783-B533-443A-B624-2CE8F7833A13}"/>
                  </a:ext>
                </a:extLst>
              </p:cNvPr>
              <p:cNvSpPr txBox="1"/>
              <p:nvPr/>
            </p:nvSpPr>
            <p:spPr>
              <a:xfrm>
                <a:off x="1143000" y="1090315"/>
                <a:ext cx="22479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621A783-B533-443A-B624-2CE8F7833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090315"/>
                <a:ext cx="22479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F7239B5-0D2E-4BDE-8674-22B225B1CC19}"/>
                  </a:ext>
                </a:extLst>
              </p:cNvPr>
              <p:cNvSpPr txBox="1"/>
              <p:nvPr/>
            </p:nvSpPr>
            <p:spPr>
              <a:xfrm>
                <a:off x="5753100" y="1090315"/>
                <a:ext cx="22479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F7239B5-0D2E-4BDE-8674-22B225B1C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100" y="1090315"/>
                <a:ext cx="22479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4E6FA20-7042-4DE8-81DD-75C04E2B5248}"/>
                  </a:ext>
                </a:extLst>
              </p:cNvPr>
              <p:cNvSpPr txBox="1"/>
              <p:nvPr/>
            </p:nvSpPr>
            <p:spPr>
              <a:xfrm>
                <a:off x="1143000" y="3425671"/>
                <a:ext cx="22479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4E6FA20-7042-4DE8-81DD-75C04E2B5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425671"/>
                <a:ext cx="22479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A4F2C40-5A08-462B-A70E-D755ABC3CCAB}"/>
                  </a:ext>
                </a:extLst>
              </p:cNvPr>
              <p:cNvSpPr txBox="1"/>
              <p:nvPr/>
            </p:nvSpPr>
            <p:spPr>
              <a:xfrm>
                <a:off x="5753100" y="3429000"/>
                <a:ext cx="22479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</m:t>
                      </m:r>
                      <m:r>
                        <a:rPr lang="en-GB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A4F2C40-5A08-462B-A70E-D755ABC3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3100" y="3429000"/>
                <a:ext cx="22479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AA160452-3CA7-40E8-B401-9E36DB5E5809}"/>
              </a:ext>
            </a:extLst>
          </p:cNvPr>
          <p:cNvSpPr txBox="1"/>
          <p:nvPr/>
        </p:nvSpPr>
        <p:spPr>
          <a:xfrm>
            <a:off x="0" y="6488668"/>
            <a:ext cx="143123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@MrGibbons</a:t>
            </a:r>
          </a:p>
        </p:txBody>
      </p:sp>
    </p:spTree>
    <p:extLst>
      <p:ext uri="{BB962C8B-B14F-4D97-AF65-F5344CB8AC3E}">
        <p14:creationId xmlns:p14="http://schemas.microsoft.com/office/powerpoint/2010/main" val="86292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8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496A3BE-B43D-4B3E-B111-930F22A2BBA7}"/>
                  </a:ext>
                </a:extLst>
              </p:cNvPr>
              <p:cNvSpPr/>
              <p:nvPr/>
            </p:nvSpPr>
            <p:spPr>
              <a:xfrm>
                <a:off x="271670" y="0"/>
                <a:ext cx="8607287" cy="6555641"/>
              </a:xfrm>
              <a:prstGeom prst="rect">
                <a:avLst/>
              </a:prstGeom>
            </p:spPr>
            <p:txBody>
              <a:bodyPr wrap="square" numCol="3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3+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+3+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b="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𝑏𝑎</m:t>
                            </m:r>
                          </m:e>
                        </m:d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𝑏𝑎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496A3BE-B43D-4B3E-B111-930F22A2BB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70" y="0"/>
                <a:ext cx="8607287" cy="6555641"/>
              </a:xfrm>
              <a:prstGeom prst="rect">
                <a:avLst/>
              </a:prstGeom>
              <a:blipFill>
                <a:blip r:embed="rId2"/>
                <a:stretch>
                  <a:fillRect l="-1487" b="-7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C27ADFEA-61F9-4038-A974-425BDBA27BAC}"/>
              </a:ext>
            </a:extLst>
          </p:cNvPr>
          <p:cNvSpPr txBox="1"/>
          <p:nvPr/>
        </p:nvSpPr>
        <p:spPr>
          <a:xfrm>
            <a:off x="0" y="6488668"/>
            <a:ext cx="143123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@MrGibbons</a:t>
            </a:r>
          </a:p>
        </p:txBody>
      </p:sp>
    </p:spTree>
    <p:extLst>
      <p:ext uri="{BB962C8B-B14F-4D97-AF65-F5344CB8AC3E}">
        <p14:creationId xmlns:p14="http://schemas.microsoft.com/office/powerpoint/2010/main" val="196429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496A3BE-B43D-4B3E-B111-930F22A2BBA7}"/>
                  </a:ext>
                </a:extLst>
              </p:cNvPr>
              <p:cNvSpPr/>
              <p:nvPr/>
            </p:nvSpPr>
            <p:spPr>
              <a:xfrm>
                <a:off x="271670" y="0"/>
                <a:ext cx="8607287" cy="6555641"/>
              </a:xfrm>
              <a:prstGeom prst="rect">
                <a:avLst/>
              </a:prstGeom>
            </p:spPr>
            <p:txBody>
              <a:bodyPr wrap="square" numCol="3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3+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+3+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b="0" dirty="0">
                  <a:ea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b="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𝑏𝑎</m:t>
                            </m:r>
                          </m:e>
                        </m:d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𝑏𝑎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2800" dirty="0"/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496A3BE-B43D-4B3E-B111-930F22A2BB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70" y="0"/>
                <a:ext cx="8607287" cy="6555641"/>
              </a:xfrm>
              <a:prstGeom prst="rect">
                <a:avLst/>
              </a:prstGeom>
              <a:blipFill>
                <a:blip r:embed="rId2"/>
                <a:stretch>
                  <a:fillRect l="-1487" b="-7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EFB0D8C-8E14-4622-AAD2-F3AF2278883B}"/>
                  </a:ext>
                </a:extLst>
              </p:cNvPr>
              <p:cNvSpPr/>
              <p:nvPr/>
            </p:nvSpPr>
            <p:spPr>
              <a:xfrm>
                <a:off x="1656981" y="-2441"/>
                <a:ext cx="667042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EFB0D8C-8E14-4622-AAD2-F3AF227888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6981" y="-2441"/>
                <a:ext cx="667042" cy="6707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ACED01C-7333-4D32-8D13-18691E131F44}"/>
                  </a:ext>
                </a:extLst>
              </p:cNvPr>
              <p:cNvSpPr/>
              <p:nvPr/>
            </p:nvSpPr>
            <p:spPr>
              <a:xfrm>
                <a:off x="1858982" y="634230"/>
                <a:ext cx="1094274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3+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ACED01C-7333-4D32-8D13-18691E131F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8982" y="634230"/>
                <a:ext cx="1094274" cy="6707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9CA4395-A8CE-43EE-96B4-3ABAF4845063}"/>
                  </a:ext>
                </a:extLst>
              </p:cNvPr>
              <p:cNvSpPr/>
              <p:nvPr/>
            </p:nvSpPr>
            <p:spPr>
              <a:xfrm>
                <a:off x="2095484" y="1300967"/>
                <a:ext cx="933450" cy="6707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9CA4395-A8CE-43EE-96B4-3ABAF48450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5484" y="1300967"/>
                <a:ext cx="933450" cy="67076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F3A7828-53DC-4E84-A6E9-34DFC1E1EF8E}"/>
                  </a:ext>
                </a:extLst>
              </p:cNvPr>
              <p:cNvSpPr/>
              <p:nvPr/>
            </p:nvSpPr>
            <p:spPr>
              <a:xfrm>
                <a:off x="2338021" y="1921016"/>
                <a:ext cx="667042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F3A7828-53DC-4E84-A6E9-34DFC1E1EF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021" y="1921016"/>
                <a:ext cx="667042" cy="6707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55C666A-2321-4724-986F-11BE74B3B248}"/>
                  </a:ext>
                </a:extLst>
              </p:cNvPr>
              <p:cNvSpPr/>
              <p:nvPr/>
            </p:nvSpPr>
            <p:spPr>
              <a:xfrm>
                <a:off x="2390965" y="2659097"/>
                <a:ext cx="6389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55C666A-2321-4724-986F-11BE74B3B2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965" y="2659097"/>
                <a:ext cx="63895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FA0B9C9-5F29-4A6A-B58A-BA45BC68E817}"/>
                  </a:ext>
                </a:extLst>
              </p:cNvPr>
              <p:cNvSpPr/>
              <p:nvPr/>
            </p:nvSpPr>
            <p:spPr>
              <a:xfrm>
                <a:off x="2280479" y="3467100"/>
                <a:ext cx="6389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FA0B9C9-5F29-4A6A-B58A-BA45BC68E8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479" y="3467100"/>
                <a:ext cx="63895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26C5854-D490-4A11-841B-6340E3718431}"/>
                  </a:ext>
                </a:extLst>
              </p:cNvPr>
              <p:cNvSpPr/>
              <p:nvPr/>
            </p:nvSpPr>
            <p:spPr>
              <a:xfrm>
                <a:off x="2209723" y="4084719"/>
                <a:ext cx="8481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26C5854-D490-4A11-841B-6340E37184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723" y="4084719"/>
                <a:ext cx="84811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4145CCA-E6F2-4B66-BE86-BC123A25A148}"/>
                  </a:ext>
                </a:extLst>
              </p:cNvPr>
              <p:cNvSpPr/>
              <p:nvPr/>
            </p:nvSpPr>
            <p:spPr>
              <a:xfrm>
                <a:off x="1932930" y="4776203"/>
                <a:ext cx="1303434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4145CCA-E6F2-4B66-BE86-BC123A25A1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930" y="4776203"/>
                <a:ext cx="1303434" cy="6707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1C89786-55F8-48BB-8344-C8CDDB6AB2C8}"/>
                  </a:ext>
                </a:extLst>
              </p:cNvPr>
              <p:cNvSpPr/>
              <p:nvPr/>
            </p:nvSpPr>
            <p:spPr>
              <a:xfrm>
                <a:off x="1874856" y="5469906"/>
                <a:ext cx="129304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3+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1C89786-55F8-48BB-8344-C8CDDB6AB2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856" y="5469906"/>
                <a:ext cx="1293046" cy="6707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D186D49-3AAE-47A2-A43A-643513DBE624}"/>
                  </a:ext>
                </a:extLst>
              </p:cNvPr>
              <p:cNvSpPr/>
              <p:nvPr/>
            </p:nvSpPr>
            <p:spPr>
              <a:xfrm>
                <a:off x="1796919" y="6019185"/>
                <a:ext cx="1094274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3+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D186D49-3AAE-47A2-A43A-643513DBE6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919" y="6019185"/>
                <a:ext cx="1094274" cy="6707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68D3900-8B80-41B6-A904-24F2A3453959}"/>
                  </a:ext>
                </a:extLst>
              </p:cNvPr>
              <p:cNvSpPr/>
              <p:nvPr/>
            </p:nvSpPr>
            <p:spPr>
              <a:xfrm>
                <a:off x="4832218" y="1719"/>
                <a:ext cx="667042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68D3900-8B80-41B6-A904-24F2A34539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2218" y="1719"/>
                <a:ext cx="667042" cy="67076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0758940-A37C-46B3-92A9-43F684356F80}"/>
                  </a:ext>
                </a:extLst>
              </p:cNvPr>
              <p:cNvSpPr/>
              <p:nvPr/>
            </p:nvSpPr>
            <p:spPr>
              <a:xfrm>
                <a:off x="4861450" y="654425"/>
                <a:ext cx="667042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0758940-A37C-46B3-92A9-43F684356F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450" y="654425"/>
                <a:ext cx="667042" cy="67076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8CA0BA8-CB30-4175-BB72-24A59F386839}"/>
                  </a:ext>
                </a:extLst>
              </p:cNvPr>
              <p:cNvSpPr/>
              <p:nvPr/>
            </p:nvSpPr>
            <p:spPr>
              <a:xfrm>
                <a:off x="4877935" y="1307131"/>
                <a:ext cx="667042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8CA0BA8-CB30-4175-BB72-24A59F3868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935" y="1307131"/>
                <a:ext cx="667042" cy="67076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C060582-799B-487D-A19D-B7CD22CA796A}"/>
                  </a:ext>
                </a:extLst>
              </p:cNvPr>
              <p:cNvSpPr/>
              <p:nvPr/>
            </p:nvSpPr>
            <p:spPr>
              <a:xfrm>
                <a:off x="4912813" y="2187300"/>
                <a:ext cx="8377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C060582-799B-487D-A19D-B7CD22CA79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813" y="2187300"/>
                <a:ext cx="837730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1FEF38E-CCAF-4C00-889E-C138DBC4CDB1}"/>
                  </a:ext>
                </a:extLst>
              </p:cNvPr>
              <p:cNvSpPr/>
              <p:nvPr/>
            </p:nvSpPr>
            <p:spPr>
              <a:xfrm>
                <a:off x="4984295" y="2774357"/>
                <a:ext cx="667042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1FEF38E-CCAF-4C00-889E-C138DBC4CD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295" y="2774357"/>
                <a:ext cx="667042" cy="67076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F8F3891-D944-4EBB-B4CD-0B88E2CB0C56}"/>
                  </a:ext>
                </a:extLst>
              </p:cNvPr>
              <p:cNvSpPr/>
              <p:nvPr/>
            </p:nvSpPr>
            <p:spPr>
              <a:xfrm>
                <a:off x="4527418" y="3488613"/>
                <a:ext cx="1502206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F8F3891-D944-4EBB-B4CD-0B88E2CB0C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418" y="3488613"/>
                <a:ext cx="1502206" cy="67076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716E305-F5DA-4EEB-93E4-DB4DA82032DE}"/>
                  </a:ext>
                </a:extLst>
              </p:cNvPr>
              <p:cNvSpPr/>
              <p:nvPr/>
            </p:nvSpPr>
            <p:spPr>
              <a:xfrm>
                <a:off x="4883126" y="4061173"/>
                <a:ext cx="867417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716E305-F5DA-4EEB-93E4-DB4DA82032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126" y="4061173"/>
                <a:ext cx="867417" cy="67076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A3F9B6D-B866-40BF-B529-A2731F541A6B}"/>
                  </a:ext>
                </a:extLst>
              </p:cNvPr>
              <p:cNvSpPr/>
              <p:nvPr/>
            </p:nvSpPr>
            <p:spPr>
              <a:xfrm>
                <a:off x="4912813" y="4633733"/>
                <a:ext cx="1046890" cy="668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A3F9B6D-B866-40BF-B529-A2731F541A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813" y="4633733"/>
                <a:ext cx="1046890" cy="668901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56CD368-8683-4F77-BB13-658905055368}"/>
                  </a:ext>
                </a:extLst>
              </p:cNvPr>
              <p:cNvSpPr/>
              <p:nvPr/>
            </p:nvSpPr>
            <p:spPr>
              <a:xfrm>
                <a:off x="4955037" y="5206293"/>
                <a:ext cx="841512" cy="668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56CD368-8683-4F77-BB13-6589050553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037" y="5206293"/>
                <a:ext cx="841512" cy="66890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E532251-609B-4191-B67E-607FEC580674}"/>
                  </a:ext>
                </a:extLst>
              </p:cNvPr>
              <p:cNvSpPr/>
              <p:nvPr/>
            </p:nvSpPr>
            <p:spPr>
              <a:xfrm>
                <a:off x="4877935" y="6015102"/>
                <a:ext cx="1043363" cy="668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E532251-609B-4191-B67E-607FEC58067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935" y="6015102"/>
                <a:ext cx="1043363" cy="66890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1DDA22A-0539-4E47-A397-597E7B1B2571}"/>
                  </a:ext>
                </a:extLst>
              </p:cNvPr>
              <p:cNvSpPr/>
              <p:nvPr/>
            </p:nvSpPr>
            <p:spPr>
              <a:xfrm>
                <a:off x="7259455" y="0"/>
                <a:ext cx="844590" cy="668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1DDA22A-0539-4E47-A397-597E7B1B25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455" y="0"/>
                <a:ext cx="844590" cy="66890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4BE0FF2-48F6-4F01-8079-CBC22BDF26E0}"/>
                  </a:ext>
                </a:extLst>
              </p:cNvPr>
              <p:cNvSpPr/>
              <p:nvPr/>
            </p:nvSpPr>
            <p:spPr>
              <a:xfrm>
                <a:off x="7487019" y="632066"/>
                <a:ext cx="1015278" cy="668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4BE0FF2-48F6-4F01-8079-CBC22BDF26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019" y="632066"/>
                <a:ext cx="1015278" cy="668901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129D6ED-0FAF-4692-9951-0E2F8954605E}"/>
                  </a:ext>
                </a:extLst>
              </p:cNvPr>
              <p:cNvSpPr/>
              <p:nvPr/>
            </p:nvSpPr>
            <p:spPr>
              <a:xfrm>
                <a:off x="7487019" y="1400554"/>
                <a:ext cx="867417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2129D6ED-0FAF-4692-9951-0E2F895460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019" y="1400554"/>
                <a:ext cx="867417" cy="670761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ECCC14C-95BC-40C1-891E-5C184D1A8B2E}"/>
                  </a:ext>
                </a:extLst>
              </p:cNvPr>
              <p:cNvSpPr/>
              <p:nvPr/>
            </p:nvSpPr>
            <p:spPr>
              <a:xfrm>
                <a:off x="8068588" y="2092604"/>
                <a:ext cx="867417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ECCC14C-95BC-40C1-891E-5C184D1A8B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588" y="2092604"/>
                <a:ext cx="867417" cy="670761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F3EF9DC-742A-4D03-AB45-A9B0FCBACC9B}"/>
                  </a:ext>
                </a:extLst>
              </p:cNvPr>
              <p:cNvSpPr/>
              <p:nvPr/>
            </p:nvSpPr>
            <p:spPr>
              <a:xfrm>
                <a:off x="7413333" y="2846936"/>
                <a:ext cx="1730667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2+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F3EF9DC-742A-4D03-AB45-A9B0FCBACC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333" y="2846936"/>
                <a:ext cx="1730667" cy="670761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3C7346B-E7BA-4B45-8047-424A91F5C7CE}"/>
                  </a:ext>
                </a:extLst>
              </p:cNvPr>
              <p:cNvSpPr/>
              <p:nvPr/>
            </p:nvSpPr>
            <p:spPr>
              <a:xfrm>
                <a:off x="7413333" y="3488613"/>
                <a:ext cx="1303434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3C7346B-E7BA-4B45-8047-424A91F5C7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333" y="3488613"/>
                <a:ext cx="1303434" cy="670761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DF547F3-A88A-4B03-9186-81040E520C91}"/>
                  </a:ext>
                </a:extLst>
              </p:cNvPr>
              <p:cNvSpPr/>
              <p:nvPr/>
            </p:nvSpPr>
            <p:spPr>
              <a:xfrm>
                <a:off x="7658595" y="4173692"/>
                <a:ext cx="1294650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2+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DF547F3-A88A-4B03-9186-81040E520C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8595" y="4173692"/>
                <a:ext cx="1294650" cy="670761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4CEBA1C-F394-4DF8-895A-4E2C653668B2}"/>
                  </a:ext>
                </a:extLst>
              </p:cNvPr>
              <p:cNvSpPr/>
              <p:nvPr/>
            </p:nvSpPr>
            <p:spPr>
              <a:xfrm>
                <a:off x="5750543" y="4801006"/>
                <a:ext cx="3398431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4CEBA1C-F394-4DF8-895A-4E2C653668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543" y="4801006"/>
                <a:ext cx="3398431" cy="670761"/>
              </a:xfrm>
              <a:prstGeom prst="rect">
                <a:avLst/>
              </a:prstGeom>
              <a:blipFill>
                <a:blip r:embed="rId30"/>
                <a:stretch>
                  <a:fillRect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58D83A8-9126-4F5D-BC4A-6FD6F40B7778}"/>
                  </a:ext>
                </a:extLst>
              </p:cNvPr>
              <p:cNvSpPr/>
              <p:nvPr/>
            </p:nvSpPr>
            <p:spPr>
              <a:xfrm>
                <a:off x="7620847" y="5446964"/>
                <a:ext cx="1303434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C58D83A8-9126-4F5D-BC4A-6FD6F40B77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847" y="5446964"/>
                <a:ext cx="1303434" cy="670761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DE5CF09F-21BB-4796-8862-C3B8321FDBD2}"/>
                  </a:ext>
                </a:extLst>
              </p:cNvPr>
              <p:cNvSpPr/>
              <p:nvPr/>
            </p:nvSpPr>
            <p:spPr>
              <a:xfrm>
                <a:off x="5796549" y="6153150"/>
                <a:ext cx="3396699" cy="6707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8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DE5CF09F-21BB-4796-8862-C3B8321FDB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549" y="6153150"/>
                <a:ext cx="3396699" cy="670761"/>
              </a:xfrm>
              <a:prstGeom prst="rect">
                <a:avLst/>
              </a:prstGeom>
              <a:blipFill>
                <a:blip r:embed="rId32"/>
                <a:stretch>
                  <a:fillRect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6B1AA839-4600-459B-BEA5-6AA50DBA1A5B}"/>
              </a:ext>
            </a:extLst>
          </p:cNvPr>
          <p:cNvSpPr txBox="1"/>
          <p:nvPr/>
        </p:nvSpPr>
        <p:spPr>
          <a:xfrm>
            <a:off x="0" y="6488668"/>
            <a:ext cx="143123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@MrGibbons</a:t>
            </a:r>
          </a:p>
        </p:txBody>
      </p:sp>
    </p:spTree>
    <p:extLst>
      <p:ext uri="{BB962C8B-B14F-4D97-AF65-F5344CB8AC3E}">
        <p14:creationId xmlns:p14="http://schemas.microsoft.com/office/powerpoint/2010/main" val="71872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Maths Lessons - Whi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s Lessons - White" id="{B465F6F1-5165-445A-81C5-17CFF47598F0}" vid="{AA155311-ED16-4310-B6BD-CE7C1BC31561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Maths Lessons - White</Template>
  <TotalTime>61</TotalTime>
  <Words>500</Words>
  <Application>Microsoft Office PowerPoint</Application>
  <PresentationFormat>On-screen Show (4:3)</PresentationFormat>
  <Paragraphs>118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Berlin Sans FB Demi</vt:lpstr>
      <vt:lpstr>Calibri</vt:lpstr>
      <vt:lpstr>Calibri Light</vt:lpstr>
      <vt:lpstr>Cambria Math</vt:lpstr>
      <vt:lpstr>Maths Lessons - White</vt:lpstr>
      <vt:lpstr>Office Theme</vt:lpstr>
      <vt:lpstr>Simplifying Algebraic Expressions: Addition and Multiplication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Harvey</dc:creator>
  <cp:lastModifiedBy>Craig Barton</cp:lastModifiedBy>
  <cp:revision>8</cp:revision>
  <dcterms:created xsi:type="dcterms:W3CDTF">2021-06-27T16:37:13Z</dcterms:created>
  <dcterms:modified xsi:type="dcterms:W3CDTF">2021-06-30T16:05:45Z</dcterms:modified>
</cp:coreProperties>
</file>