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9" r:id="rId2"/>
    <p:sldId id="303" r:id="rId3"/>
    <p:sldId id="296" r:id="rId4"/>
    <p:sldId id="304" r:id="rId5"/>
    <p:sldId id="300" r:id="rId6"/>
    <p:sldId id="302" r:id="rId7"/>
    <p:sldId id="306" r:id="rId8"/>
    <p:sldId id="307" r:id="rId9"/>
    <p:sldId id="308" r:id="rId10"/>
    <p:sldId id="309" r:id="rId11"/>
    <p:sldId id="310" r:id="rId12"/>
    <p:sldId id="311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>
        <p:scale>
          <a:sx n="61" d="100"/>
          <a:sy n="61" d="100"/>
        </p:scale>
        <p:origin x="14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Full solutions can be found in the </a:t>
            </a:r>
            <a:r>
              <a:rPr lang="en-GB" dirty="0" err="1" smtClean="0"/>
              <a:t>desmos</a:t>
            </a:r>
            <a:r>
              <a:rPr lang="en-GB" dirty="0" smtClean="0"/>
              <a:t> page:</a:t>
            </a:r>
            <a:r>
              <a:rPr lang="en-GB" baseline="0" dirty="0" smtClean="0"/>
              <a:t> </a:t>
            </a:r>
            <a:r>
              <a:rPr lang="en-GB" dirty="0" smtClean="0"/>
              <a:t>https://www.desmos.com/calculator/hfebg8hk83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Worked</a:t>
            </a:r>
            <a:r>
              <a:rPr lang="en-GB" baseline="0" dirty="0" smtClean="0"/>
              <a:t> Example development using the structure of factorised forms and general forms of a quadratic. (This task was designed as a primer before factorising quadratics and completing the square and as such turning points do not feature.)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Worked</a:t>
            </a:r>
            <a:r>
              <a:rPr lang="en-GB" baseline="0" dirty="0" smtClean="0"/>
              <a:t> Example development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3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Worked</a:t>
            </a:r>
            <a:r>
              <a:rPr lang="en-GB" baseline="0" dirty="0" smtClean="0"/>
              <a:t> Example development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4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Answer templates are on the next 4 pages. These tasks have been designed to develop noticing and fluency with recognising structurally equivalent properties of quadratic graphs from their algebraic representation.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75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Difficult to see roots are shown zoomed</a:t>
            </a:r>
            <a:r>
              <a:rPr lang="en-GB" baseline="0" dirty="0" smtClean="0"/>
              <a:t> 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918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Difficult to see roots are shown zoomed</a:t>
            </a:r>
            <a:r>
              <a:rPr lang="en-GB" baseline="0" dirty="0" smtClean="0"/>
              <a:t> in.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6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hyperlink" Target="https://www.desmos.com/calculator/hfebg8hk83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57.png"/><Relationship Id="rId21" Type="http://schemas.openxmlformats.org/officeDocument/2006/relationships/image" Target="../media/image75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6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23" Type="http://schemas.openxmlformats.org/officeDocument/2006/relationships/image" Target="../media/image96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97.png"/><Relationship Id="rId21" Type="http://schemas.openxmlformats.org/officeDocument/2006/relationships/image" Target="../media/image115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0.png"/><Relationship Id="rId20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19" Type="http://schemas.openxmlformats.org/officeDocument/2006/relationships/image" Target="../media/image113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Relationship Id="rId22" Type="http://schemas.openxmlformats.org/officeDocument/2006/relationships/image" Target="../media/image1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4331" y="6319943"/>
            <a:ext cx="471914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Sketching Quadratics From Factorised Form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54056" y="3897654"/>
            <a:ext cx="312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Sketch each quadratic showing the roots and y-intercept</a:t>
            </a:r>
            <a:endParaRPr lang="en-GB" sz="16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254082" y="4665965"/>
                <a:ext cx="25286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082" y="4665965"/>
                <a:ext cx="2528622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3254082" y="5235659"/>
                <a:ext cx="25286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d>
                        <m:dPr>
                          <m:ctrlP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082" y="5235659"/>
                <a:ext cx="2528622" cy="400110"/>
              </a:xfrm>
              <a:prstGeom prst="rect">
                <a:avLst/>
              </a:prstGeom>
              <a:blipFill>
                <a:blip r:embed="rId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3254082" y="5811154"/>
                <a:ext cx="25286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082" y="5811154"/>
                <a:ext cx="2528622" cy="400110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384331" y="6319943"/>
            <a:ext cx="4907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GB" dirty="0" smtClean="0">
                <a:solidFill>
                  <a:schemeClr val="bg1"/>
                </a:solidFill>
                <a:hlinkClick r:id="rId11"/>
              </a:rPr>
              <a:t>https</a:t>
            </a:r>
            <a:r>
              <a:rPr lang="en-GB" dirty="0">
                <a:solidFill>
                  <a:schemeClr val="bg1"/>
                </a:solidFill>
                <a:hlinkClick r:id="rId11"/>
              </a:rPr>
              <a:t>://www.desmos.com/calculator/hfebg8hk83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5112" y="6366488"/>
            <a:ext cx="1981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Trebuchet MS" panose="020B0603020202020204" pitchFamily="34" charset="0"/>
              </a:rPr>
              <a:t>Interactive Solutions: </a:t>
            </a:r>
            <a:endParaRPr lang="en-GB" sz="1400" i="1" dirty="0"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791" y="3534640"/>
            <a:ext cx="3695263" cy="27462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67" y="3514441"/>
            <a:ext cx="3727205" cy="27865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901" y="384593"/>
            <a:ext cx="3702153" cy="2821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664" y="400045"/>
            <a:ext cx="3713308" cy="2805611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69724" y="655262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724" y="655262"/>
                <a:ext cx="2217187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026258" y="704021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258" y="704021"/>
                <a:ext cx="2217187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97923" y="3495340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923" y="3495340"/>
                <a:ext cx="2217187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325213" y="3393373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213" y="3393373"/>
                <a:ext cx="2217187" cy="369332"/>
              </a:xfrm>
              <a:prstGeom prst="rect">
                <a:avLst/>
              </a:prstGeom>
              <a:blipFill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blipFill>
                <a:blip r:embed="rId10"/>
                <a:stretch>
                  <a:fillRect l="-833" t="-11475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331863" y="2097661"/>
                <a:ext cx="812248" cy="3693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63" y="2097661"/>
                <a:ext cx="812248" cy="369332"/>
              </a:xfrm>
              <a:prstGeom prst="rect">
                <a:avLst/>
              </a:prstGeom>
              <a:blipFill>
                <a:blip r:embed="rId11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954310" y="2020239"/>
                <a:ext cx="812248" cy="3693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10" y="2020239"/>
                <a:ext cx="812248" cy="369332"/>
              </a:xfrm>
              <a:prstGeom prst="rect">
                <a:avLst/>
              </a:prstGeom>
              <a:blipFill>
                <a:blip r:embed="rId12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798876" y="1892923"/>
                <a:ext cx="929262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876" y="1892923"/>
                <a:ext cx="929262" cy="369332"/>
              </a:xfrm>
              <a:prstGeom prst="rect">
                <a:avLst/>
              </a:prstGeom>
              <a:blipFill>
                <a:blip r:embed="rId13"/>
                <a:stretch>
                  <a:fillRect t="-11667" r="-196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667618" y="1762113"/>
                <a:ext cx="712572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618" y="1762113"/>
                <a:ext cx="712572" cy="369332"/>
              </a:xfrm>
              <a:prstGeom prst="rect">
                <a:avLst/>
              </a:prstGeom>
              <a:blipFill>
                <a:blip r:embed="rId14"/>
                <a:stretch>
                  <a:fillRect l="-1709" t="-9836" r="-5983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96125" y="2387280"/>
                <a:ext cx="903101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−5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125" y="2387280"/>
                <a:ext cx="903101" cy="369332"/>
              </a:xfrm>
              <a:prstGeom prst="rect">
                <a:avLst/>
              </a:prstGeom>
              <a:blipFill>
                <a:blip r:embed="rId15"/>
                <a:stretch>
                  <a:fillRect l="-676" t="-11667" r="-337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530129" y="4566662"/>
                <a:ext cx="728822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129" y="4566662"/>
                <a:ext cx="728822" cy="369332"/>
              </a:xfrm>
              <a:prstGeom prst="rect">
                <a:avLst/>
              </a:prstGeom>
              <a:blipFill>
                <a:blip r:embed="rId16"/>
                <a:stretch>
                  <a:fillRect l="-833" t="-9836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63385" y="5453318"/>
                <a:ext cx="1023526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85" y="5453318"/>
                <a:ext cx="1023526" cy="369332"/>
              </a:xfrm>
              <a:prstGeom prst="rect">
                <a:avLst/>
              </a:prstGeom>
              <a:blipFill>
                <a:blip r:embed="rId17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57586" y="5524191"/>
                <a:ext cx="979346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86" y="5524191"/>
                <a:ext cx="979346" cy="369332"/>
              </a:xfrm>
              <a:prstGeom prst="rect">
                <a:avLst/>
              </a:prstGeom>
              <a:blipFill>
                <a:blip r:embed="rId18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559340" y="4583177"/>
                <a:ext cx="728822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340" y="4583177"/>
                <a:ext cx="728822" cy="369332"/>
              </a:xfrm>
              <a:prstGeom prst="rect">
                <a:avLst/>
              </a:prstGeom>
              <a:blipFill>
                <a:blip r:embed="rId19"/>
                <a:stretch>
                  <a:fillRect l="-833" t="-11667" r="-5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492596" y="5469833"/>
                <a:ext cx="1023526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96" y="5469833"/>
                <a:ext cx="1023526" cy="369332"/>
              </a:xfrm>
              <a:prstGeom prst="rect">
                <a:avLst/>
              </a:prstGeom>
              <a:blipFill>
                <a:blip r:embed="rId20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886797" y="5540706"/>
                <a:ext cx="979346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797" y="5540706"/>
                <a:ext cx="979346" cy="369332"/>
              </a:xfrm>
              <a:prstGeom prst="rect">
                <a:avLst/>
              </a:prstGeom>
              <a:blipFill>
                <a:blip r:embed="rId21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67862" y="304800"/>
            <a:ext cx="8019393" cy="6096000"/>
          </a:xfrm>
          <a:prstGeom prst="roundRect">
            <a:avLst>
              <a:gd name="adj" fmla="val 7416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422" y="3526959"/>
            <a:ext cx="3727799" cy="27675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60" y="3524130"/>
            <a:ext cx="3734695" cy="27665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333" y="395027"/>
            <a:ext cx="3696421" cy="2779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664" y="387496"/>
            <a:ext cx="3693116" cy="278458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blipFill>
                <a:blip r:embed="rId6"/>
                <a:stretch>
                  <a:fillRect l="-833" t="-11475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225858" y="2077589"/>
                <a:ext cx="915097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58" y="2077589"/>
                <a:ext cx="915097" cy="369332"/>
              </a:xfrm>
              <a:prstGeom prst="rect">
                <a:avLst/>
              </a:prstGeom>
              <a:blipFill>
                <a:blip r:embed="rId7"/>
                <a:stretch>
                  <a:fillRect t="-11667" r="-333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954310" y="2020239"/>
                <a:ext cx="812248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10" y="2020239"/>
                <a:ext cx="812248" cy="369332"/>
              </a:xfrm>
              <a:prstGeom prst="rect">
                <a:avLst/>
              </a:prstGeom>
              <a:blipFill>
                <a:blip r:embed="rId8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601036" y="2389571"/>
                <a:ext cx="727390" cy="367183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036" y="2389571"/>
                <a:ext cx="727390" cy="367183"/>
              </a:xfrm>
              <a:prstGeom prst="rect">
                <a:avLst/>
              </a:prstGeom>
              <a:blipFill>
                <a:blip r:embed="rId9"/>
                <a:stretch>
                  <a:fillRect l="-840" t="-11667" r="-50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042940" y="1785024"/>
                <a:ext cx="712572" cy="369332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(5, 0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940" y="1785024"/>
                <a:ext cx="712572" cy="369332"/>
              </a:xfrm>
              <a:prstGeom prst="rect">
                <a:avLst/>
              </a:prstGeom>
              <a:blipFill>
                <a:blip r:embed="rId10"/>
                <a:stretch>
                  <a:fillRect l="-1709" t="-11667" r="-683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263508" y="1485340"/>
                <a:ext cx="769430" cy="369332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508" y="1485340"/>
                <a:ext cx="769430" cy="369332"/>
              </a:xfrm>
              <a:prstGeom prst="rect">
                <a:avLst/>
              </a:prstGeom>
              <a:blipFill>
                <a:blip r:embed="rId11"/>
                <a:stretch>
                  <a:fillRect t="-11667" r="-157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530129" y="4566662"/>
                <a:ext cx="728822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129" y="4566662"/>
                <a:ext cx="728822" cy="369332"/>
              </a:xfrm>
              <a:prstGeom prst="rect">
                <a:avLst/>
              </a:prstGeom>
              <a:blipFill>
                <a:blip r:embed="rId12"/>
                <a:stretch>
                  <a:fillRect l="-833" t="-9836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63385" y="5453318"/>
                <a:ext cx="1023526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85" y="5453318"/>
                <a:ext cx="1023526" cy="369332"/>
              </a:xfrm>
              <a:prstGeom prst="rect">
                <a:avLst/>
              </a:prstGeom>
              <a:blipFill>
                <a:blip r:embed="rId13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66021" y="5666251"/>
                <a:ext cx="1170911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(−10,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1" y="5666251"/>
                <a:ext cx="1170911" cy="369332"/>
              </a:xfrm>
              <a:prstGeom prst="rect">
                <a:avLst/>
              </a:prstGeom>
              <a:blipFill>
                <a:blip r:embed="rId14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67862" y="304800"/>
            <a:ext cx="8019393" cy="6096000"/>
          </a:xfrm>
          <a:prstGeom prst="roundRect">
            <a:avLst>
              <a:gd name="adj" fmla="val 7416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331863" y="610458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(5−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63" y="610458"/>
                <a:ext cx="2217187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115075" y="572309"/>
                <a:ext cx="22171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(5−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075" y="572309"/>
                <a:ext cx="2217187" cy="369332"/>
              </a:xfrm>
              <a:prstGeom prst="rect">
                <a:avLst/>
              </a:prstGeom>
              <a:blipFill>
                <a:blip r:embed="rId1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306989" y="3579509"/>
                <a:ext cx="2537824" cy="7146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89" y="3579509"/>
                <a:ext cx="2537824" cy="7146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009238" y="3611141"/>
                <a:ext cx="2537824" cy="5821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238" y="3611141"/>
                <a:ext cx="2537824" cy="58214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627810" y="4724495"/>
                <a:ext cx="728822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10" y="4724495"/>
                <a:ext cx="728822" cy="369332"/>
              </a:xfrm>
              <a:prstGeom prst="rect">
                <a:avLst/>
              </a:prstGeom>
              <a:blipFill>
                <a:blip r:embed="rId19"/>
                <a:stretch>
                  <a:fillRect l="-833" t="-9836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561066" y="5611151"/>
                <a:ext cx="1023526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066" y="5611151"/>
                <a:ext cx="1023526" cy="369332"/>
              </a:xfrm>
              <a:prstGeom prst="rect">
                <a:avLst/>
              </a:prstGeom>
              <a:blipFill>
                <a:blip r:embed="rId20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763702" y="5824084"/>
                <a:ext cx="1170911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(−10,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702" y="5824084"/>
                <a:ext cx="1170911" cy="369332"/>
              </a:xfrm>
              <a:prstGeom prst="rect">
                <a:avLst/>
              </a:prstGeom>
              <a:blipFill>
                <a:blip r:embed="rId21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8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421" y="3534483"/>
            <a:ext cx="3727799" cy="2797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733" y="3513536"/>
            <a:ext cx="3735822" cy="2787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860" y="369369"/>
            <a:ext cx="3734695" cy="28242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901" y="359426"/>
            <a:ext cx="3673919" cy="280067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230693" y="2297298"/>
                <a:ext cx="915097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(−2,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93" y="2297298"/>
                <a:ext cx="915097" cy="369332"/>
              </a:xfrm>
              <a:prstGeom prst="rect">
                <a:avLst/>
              </a:prstGeom>
              <a:blipFill>
                <a:blip r:embed="rId7"/>
                <a:stretch>
                  <a:fillRect t="-11667" r="-333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544653" y="1553584"/>
                <a:ext cx="812248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653" y="1553584"/>
                <a:ext cx="812248" cy="369332"/>
              </a:xfrm>
              <a:prstGeom prst="rect">
                <a:avLst/>
              </a:prstGeom>
              <a:blipFill>
                <a:blip r:embed="rId8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46209" y="4924038"/>
                <a:ext cx="728822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209" y="4924038"/>
                <a:ext cx="728822" cy="369332"/>
              </a:xfrm>
              <a:prstGeom prst="rect">
                <a:avLst/>
              </a:prstGeom>
              <a:blipFill>
                <a:blip r:embed="rId9"/>
                <a:stretch>
                  <a:fillRect t="-11667" r="-5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63385" y="5453318"/>
                <a:ext cx="731760" cy="370766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85" y="5453318"/>
                <a:ext cx="731760" cy="370766"/>
              </a:xfrm>
              <a:prstGeom prst="rect">
                <a:avLst/>
              </a:prstGeom>
              <a:blipFill>
                <a:blip r:embed="rId10"/>
                <a:stretch>
                  <a:fillRect l="-833" t="-11667" r="-5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200498" y="5549442"/>
                <a:ext cx="900020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(−2,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498" y="5549442"/>
                <a:ext cx="900020" cy="369332"/>
              </a:xfrm>
              <a:prstGeom prst="rect">
                <a:avLst/>
              </a:prstGeom>
              <a:blipFill>
                <a:blip r:embed="rId11"/>
                <a:stretch>
                  <a:fillRect l="-676" t="-9836" r="-4054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67862" y="304800"/>
            <a:ext cx="8019393" cy="6096000"/>
          </a:xfrm>
          <a:prstGeom prst="roundRect">
            <a:avLst>
              <a:gd name="adj" fmla="val 7416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660155" y="4875098"/>
                <a:ext cx="728822" cy="369332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(0, 1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155" y="4875098"/>
                <a:ext cx="728822" cy="369332"/>
              </a:xfrm>
              <a:prstGeom prst="rect">
                <a:avLst/>
              </a:prstGeom>
              <a:blipFill>
                <a:blip r:embed="rId12"/>
                <a:stretch>
                  <a:fillRect l="-840" t="-11667" r="-50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436289" y="5549442"/>
                <a:ext cx="893381" cy="369332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289" y="5549442"/>
                <a:ext cx="893381" cy="369332"/>
              </a:xfrm>
              <a:prstGeom prst="rect">
                <a:avLst/>
              </a:prstGeom>
              <a:blipFill>
                <a:blip r:embed="rId13"/>
                <a:stretch>
                  <a:fillRect l="-1370" t="-9836" r="-411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027732" y="615347"/>
                <a:ext cx="253782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32" y="615347"/>
                <a:ext cx="253782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019659" y="454338"/>
                <a:ext cx="2537824" cy="7146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59" y="454338"/>
                <a:ext cx="2537824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027732" y="3620539"/>
                <a:ext cx="2537824" cy="7146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32" y="3620539"/>
                <a:ext cx="2537824" cy="71468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059514" y="3621447"/>
                <a:ext cx="253782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14" y="3621447"/>
                <a:ext cx="253782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173136" y="2297298"/>
                <a:ext cx="915097" cy="616515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136" y="2297298"/>
                <a:ext cx="915097" cy="6165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0499774">
            <a:off x="6654545" y="2746452"/>
            <a:ext cx="1486535" cy="589120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2501464" y="1523430"/>
                <a:ext cx="747198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(0, 5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464" y="1523430"/>
                <a:ext cx="747198" cy="369332"/>
              </a:xfrm>
              <a:prstGeom prst="rect">
                <a:avLst/>
              </a:prstGeom>
              <a:blipFill>
                <a:blip r:embed="rId20"/>
                <a:stretch>
                  <a:fillRect t="-11667" r="-325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023740" y="2418730"/>
                <a:ext cx="915097" cy="61651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740" y="2418730"/>
                <a:ext cx="915097" cy="61651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417514" y="2427933"/>
                <a:ext cx="915097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514" y="2427933"/>
                <a:ext cx="915097" cy="369332"/>
              </a:xfrm>
              <a:prstGeom prst="rect">
                <a:avLst/>
              </a:prstGeom>
              <a:blipFill>
                <a:blip r:embed="rId22"/>
                <a:stretch>
                  <a:fillRect t="-9836" r="-2667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063951">
            <a:off x="6525661" y="5599831"/>
            <a:ext cx="1662479" cy="592963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788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61" y="3490532"/>
            <a:ext cx="3871919" cy="29144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176" y="3544216"/>
            <a:ext cx="3648759" cy="274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7267" y="395496"/>
            <a:ext cx="3707407" cy="28017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388" y="406006"/>
            <a:ext cx="3639736" cy="274756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(0, 1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289" y="1523591"/>
                <a:ext cx="728822" cy="369332"/>
              </a:xfrm>
              <a:prstGeom prst="rect">
                <a:avLst/>
              </a:prstGeom>
              <a:blipFill>
                <a:blip r:embed="rId7"/>
                <a:stretch>
                  <a:fillRect l="-833" t="-11475" r="-5000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605360" y="2435096"/>
                <a:ext cx="739576" cy="3693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360" y="2435096"/>
                <a:ext cx="739576" cy="369332"/>
              </a:xfrm>
              <a:prstGeom prst="rect">
                <a:avLst/>
              </a:prstGeom>
              <a:blipFill>
                <a:blip r:embed="rId8"/>
                <a:stretch>
                  <a:fillRect t="-9836" r="-4098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63385" y="5609717"/>
                <a:ext cx="703282" cy="37076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(2, 0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85" y="5609717"/>
                <a:ext cx="703282" cy="370766"/>
              </a:xfrm>
              <a:prstGeom prst="rect">
                <a:avLst/>
              </a:prstGeom>
              <a:blipFill>
                <a:blip r:embed="rId9"/>
                <a:stretch>
                  <a:fillRect l="-2609" t="-9836" r="-782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461959" y="4893989"/>
                <a:ext cx="749268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(0, 4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959" y="4893989"/>
                <a:ext cx="749268" cy="369332"/>
              </a:xfrm>
              <a:prstGeom prst="rect">
                <a:avLst/>
              </a:prstGeom>
              <a:blipFill>
                <a:blip r:embed="rId10"/>
                <a:stretch>
                  <a:fillRect t="-11667" r="-325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67862" y="304800"/>
            <a:ext cx="8019393" cy="6096000"/>
          </a:xfrm>
          <a:prstGeom prst="roundRect">
            <a:avLst>
              <a:gd name="adj" fmla="val 7416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808285" y="5452648"/>
                <a:ext cx="1023526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(−2,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285" y="5452648"/>
                <a:ext cx="1023526" cy="369332"/>
              </a:xfrm>
              <a:prstGeom prst="rect">
                <a:avLst/>
              </a:prstGeom>
              <a:blipFill>
                <a:blip r:embed="rId11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755435" y="4948502"/>
                <a:ext cx="736287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(0, 1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435" y="4948502"/>
                <a:ext cx="736287" cy="369332"/>
              </a:xfrm>
              <a:prstGeom prst="rect">
                <a:avLst/>
              </a:prstGeom>
              <a:blipFill>
                <a:blip r:embed="rId12"/>
                <a:stretch>
                  <a:fillRect t="-11667" r="-495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68388" y="3644611"/>
                <a:ext cx="145019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88" y="3644611"/>
                <a:ext cx="145019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262364" y="3496610"/>
                <a:ext cx="1802197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 dirty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364" y="3496610"/>
                <a:ext cx="1802197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382635" y="621195"/>
                <a:ext cx="17840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635" y="621195"/>
                <a:ext cx="178403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717115" y="619530"/>
                <a:ext cx="158551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115" y="619530"/>
                <a:ext cx="158551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991205">
            <a:off x="704808" y="2131136"/>
            <a:ext cx="1482722" cy="88405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5271952" y="1604189"/>
                <a:ext cx="728822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(0, 1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952" y="1604189"/>
                <a:ext cx="728822" cy="369332"/>
              </a:xfrm>
              <a:prstGeom prst="rect">
                <a:avLst/>
              </a:prstGeom>
              <a:blipFill>
                <a:blip r:embed="rId18"/>
                <a:stretch>
                  <a:fillRect l="-840" t="-9836" r="-5042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462023" y="2515694"/>
                <a:ext cx="739576" cy="36933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(1, 0</m:t>
                    </m:r>
                  </m:oMath>
                </a14:m>
                <a:r>
                  <a:rPr lang="en-GB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)</a:t>
                </a:r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023" y="2515694"/>
                <a:ext cx="739576" cy="369332"/>
              </a:xfrm>
              <a:prstGeom prst="rect">
                <a:avLst/>
              </a:prstGeom>
              <a:blipFill>
                <a:blip r:embed="rId19"/>
                <a:stretch>
                  <a:fillRect t="-11667" r="-495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610519">
            <a:off x="4171548" y="2234091"/>
            <a:ext cx="2170309" cy="831081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101815">
            <a:off x="321839" y="5306818"/>
            <a:ext cx="2067406" cy="675431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0625866">
            <a:off x="5749190" y="3852142"/>
            <a:ext cx="2429306" cy="62611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5384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83" y="2937318"/>
            <a:ext cx="3043666" cy="3430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65" y="2935927"/>
            <a:ext cx="3014950" cy="3020268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6969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0" y="424297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0035" y="627298"/>
            <a:ext cx="3600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005622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12623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1777019" y="4503628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+3 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val 76"/>
          <p:cNvSpPr/>
          <p:nvPr/>
        </p:nvSpPr>
        <p:spPr>
          <a:xfrm>
            <a:off x="2300297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1598663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345009" y="1936805"/>
            <a:ext cx="406959" cy="231638"/>
          </a:xfrm>
          <a:prstGeom prst="ellipse">
            <a:avLst/>
          </a:prstGeom>
          <a:solidFill>
            <a:schemeClr val="accent6">
              <a:lumMod val="50000"/>
              <a:alpha val="37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2415694" y="1936805"/>
            <a:ext cx="406959" cy="231638"/>
          </a:xfrm>
          <a:prstGeom prst="ellipse">
            <a:avLst/>
          </a:prstGeom>
          <a:solidFill>
            <a:schemeClr val="accent2">
              <a:lumMod val="5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𝑃𝑜𝑠𝑖𝑡𝑖𝑣𝑒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𝑐𝑜𝑒𝑓𝑓𝑖𝑐𝑖𝑒𝑛𝑡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2612393" y="5576964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(3,0)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14874" y="573393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(1,0)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4961" y="458957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(0,3)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/>
      <p:bldP spid="72" grpId="0"/>
      <p:bldP spid="73" grpId="0" animBg="1"/>
      <p:bldP spid="74" grpId="0"/>
      <p:bldP spid="75" grpId="0"/>
      <p:bldP spid="77" grpId="0" animBg="1"/>
      <p:bldP spid="78" grpId="0" animBg="1"/>
      <p:bldP spid="79" grpId="0" animBg="1"/>
      <p:bldP spid="80" grpId="0" animBg="1"/>
      <p:bldP spid="81" grpId="0" animBg="1"/>
      <p:bldP spid="83" grpId="0"/>
      <p:bldP spid="84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83" y="2937318"/>
            <a:ext cx="3043666" cy="3430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65" y="2935927"/>
            <a:ext cx="3014950" cy="3020268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6969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0" y="424297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0035" y="627298"/>
            <a:ext cx="3600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005622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12623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1777019" y="4503628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+3 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val 76"/>
          <p:cNvSpPr/>
          <p:nvPr/>
        </p:nvSpPr>
        <p:spPr>
          <a:xfrm>
            <a:off x="2300297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1598663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345009" y="1936805"/>
            <a:ext cx="406959" cy="231638"/>
          </a:xfrm>
          <a:prstGeom prst="ellipse">
            <a:avLst/>
          </a:prstGeom>
          <a:solidFill>
            <a:schemeClr val="accent6">
              <a:lumMod val="50000"/>
              <a:alpha val="37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2415694" y="1936805"/>
            <a:ext cx="406959" cy="231638"/>
          </a:xfrm>
          <a:prstGeom prst="ellipse">
            <a:avLst/>
          </a:prstGeom>
          <a:solidFill>
            <a:schemeClr val="accent2">
              <a:lumMod val="5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𝑃𝑜𝑠𝑖𝑡𝑖𝑣𝑒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𝑐𝑜𝑒𝑓𝑓𝑖𝑐𝑖𝑒𝑛𝑡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2612393" y="5576964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(3,0)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14874" y="573393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(1,0)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4961" y="458957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(0,3)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69734" y="627298"/>
            <a:ext cx="3600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5814001" y="138917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−2)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001" y="1389177"/>
                <a:ext cx="2217187" cy="369332"/>
              </a:xfrm>
              <a:prstGeom prst="rect">
                <a:avLst/>
              </a:prstGeom>
              <a:blipFill>
                <a:blip r:embed="rId1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0470" y="2794461"/>
            <a:ext cx="3150261" cy="346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83" y="2937318"/>
            <a:ext cx="3043666" cy="3430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65" y="2935927"/>
            <a:ext cx="3014950" cy="3020268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6969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>
            <a:off x="0" y="424297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0035" y="627298"/>
            <a:ext cx="3600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704" y="1389177"/>
                <a:ext cx="2217187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1" y="2052624"/>
                <a:ext cx="22171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005622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12623" y="5232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6" y="2558025"/>
                <a:ext cx="2217187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1777019" y="4503628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+3 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297" y="1874057"/>
                <a:ext cx="22171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val 76"/>
          <p:cNvSpPr/>
          <p:nvPr/>
        </p:nvSpPr>
        <p:spPr>
          <a:xfrm>
            <a:off x="2300297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1598663" y="1463852"/>
            <a:ext cx="406959" cy="231638"/>
          </a:xfrm>
          <a:prstGeom prst="ellipse">
            <a:avLst/>
          </a:prstGeom>
          <a:solidFill>
            <a:srgbClr val="7030A0">
              <a:alpha val="3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345009" y="1936805"/>
            <a:ext cx="406959" cy="231638"/>
          </a:xfrm>
          <a:prstGeom prst="ellipse">
            <a:avLst/>
          </a:prstGeom>
          <a:solidFill>
            <a:schemeClr val="accent6">
              <a:lumMod val="50000"/>
              <a:alpha val="37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2415694" y="1936805"/>
            <a:ext cx="406959" cy="231638"/>
          </a:xfrm>
          <a:prstGeom prst="ellipse">
            <a:avLst/>
          </a:prstGeom>
          <a:solidFill>
            <a:schemeClr val="accent2">
              <a:lumMod val="5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𝑃𝑜𝑠𝑖𝑡𝑖𝑣𝑒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𝑐𝑜𝑒𝑓𝑓𝑖𝑐𝑖𝑒𝑛𝑡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95" y="3087150"/>
                <a:ext cx="2993921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2612393" y="5576964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(3,0)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14874" y="573393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(1,0)</a:t>
            </a:r>
            <a:endParaRPr lang="en-GB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4961" y="458957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(0,3)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69734" y="627298"/>
            <a:ext cx="3600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5814001" y="1389177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−2)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001" y="1389177"/>
                <a:ext cx="2217187" cy="369332"/>
              </a:xfrm>
              <a:prstGeom prst="rect">
                <a:avLst/>
              </a:prstGeom>
              <a:blipFill>
                <a:blip r:embed="rId1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0470" y="2794461"/>
            <a:ext cx="3150261" cy="34663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17471" y="2821541"/>
            <a:ext cx="3243260" cy="34277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/>
              <p:cNvSpPr txBox="1"/>
              <p:nvPr/>
            </p:nvSpPr>
            <p:spPr>
              <a:xfrm>
                <a:off x="5970372" y="194024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372" y="1940249"/>
                <a:ext cx="221718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7455496" y="541965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55266" y="576409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(4,0)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46957" y="579343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(4,0)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54627" y="541952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457499" y="33772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x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758372" y="3591645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(0,8)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370368" y="208656"/>
            <a:ext cx="660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rebuchet MS" panose="020B0603020202020204" pitchFamily="34" charset="0"/>
              </a:rPr>
              <a:t>Sketch each quadratic showing the roots and y-intercept</a:t>
            </a:r>
            <a:endParaRPr lang="en-GB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/>
              <p:cNvSpPr txBox="1"/>
              <p:nvPr/>
            </p:nvSpPr>
            <p:spPr>
              <a:xfrm>
                <a:off x="541708" y="1184068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−5)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8" y="1184068"/>
                <a:ext cx="2217187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Box 159"/>
              <p:cNvSpPr txBox="1"/>
              <p:nvPr/>
            </p:nvSpPr>
            <p:spPr>
              <a:xfrm>
                <a:off x="541708" y="198904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8" y="1989049"/>
                <a:ext cx="2217187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/>
              <p:cNvSpPr txBox="1"/>
              <p:nvPr/>
            </p:nvSpPr>
            <p:spPr>
              <a:xfrm>
                <a:off x="541710" y="276590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10" y="2765909"/>
                <a:ext cx="2217187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2" name="TextBox 161"/>
              <p:cNvSpPr txBox="1"/>
              <p:nvPr/>
            </p:nvSpPr>
            <p:spPr>
              <a:xfrm>
                <a:off x="541708" y="3542099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8" y="3542099"/>
                <a:ext cx="2217187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/>
              <p:cNvSpPr txBox="1"/>
              <p:nvPr/>
            </p:nvSpPr>
            <p:spPr>
              <a:xfrm>
                <a:off x="541708" y="4389130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(5−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8" y="4389130"/>
                <a:ext cx="2217187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TextBox 163"/>
              <p:cNvSpPr txBox="1"/>
              <p:nvPr/>
            </p:nvSpPr>
            <p:spPr>
              <a:xfrm>
                <a:off x="541708" y="5238645"/>
                <a:ext cx="2217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(5−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8" y="5238645"/>
                <a:ext cx="2217187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TextBox 164"/>
              <p:cNvSpPr txBox="1"/>
              <p:nvPr/>
            </p:nvSpPr>
            <p:spPr>
              <a:xfrm>
                <a:off x="3284907" y="1184068"/>
                <a:ext cx="253782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07" y="1184068"/>
                <a:ext cx="2537824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6" name="TextBox 165"/>
              <p:cNvSpPr txBox="1"/>
              <p:nvPr/>
            </p:nvSpPr>
            <p:spPr>
              <a:xfrm>
                <a:off x="3284907" y="2105931"/>
                <a:ext cx="2537824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07" y="2105931"/>
                <a:ext cx="2537824" cy="5821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7" name="TextBox 166"/>
              <p:cNvSpPr txBox="1"/>
              <p:nvPr/>
            </p:nvSpPr>
            <p:spPr>
              <a:xfrm>
                <a:off x="3284907" y="3111260"/>
                <a:ext cx="2537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07" y="3111260"/>
                <a:ext cx="2537824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TextBox 167"/>
              <p:cNvSpPr txBox="1"/>
              <p:nvPr/>
            </p:nvSpPr>
            <p:spPr>
              <a:xfrm>
                <a:off x="3284907" y="3978786"/>
                <a:ext cx="253782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+5)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07" y="3978786"/>
                <a:ext cx="2537824" cy="714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9" name="TextBox 168"/>
              <p:cNvSpPr txBox="1"/>
              <p:nvPr/>
            </p:nvSpPr>
            <p:spPr>
              <a:xfrm>
                <a:off x="3393868" y="5053979"/>
                <a:ext cx="253782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868" y="5053979"/>
                <a:ext cx="2537824" cy="7146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0" name="TextBox 169"/>
              <p:cNvSpPr txBox="1"/>
              <p:nvPr/>
            </p:nvSpPr>
            <p:spPr>
              <a:xfrm>
                <a:off x="6169997" y="1356743"/>
                <a:ext cx="2537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997" y="1356743"/>
                <a:ext cx="25378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1" name="TextBox 170"/>
              <p:cNvSpPr txBox="1"/>
              <p:nvPr/>
            </p:nvSpPr>
            <p:spPr>
              <a:xfrm>
                <a:off x="6096425" y="4149306"/>
                <a:ext cx="2537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425" y="4149306"/>
                <a:ext cx="253782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2" name="TextBox 171"/>
              <p:cNvSpPr txBox="1"/>
              <p:nvPr/>
            </p:nvSpPr>
            <p:spPr>
              <a:xfrm>
                <a:off x="6096425" y="5026631"/>
                <a:ext cx="253782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425" y="5026631"/>
                <a:ext cx="2537824" cy="7693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3" name="TextBox 172"/>
              <p:cNvSpPr txBox="1"/>
              <p:nvPr/>
            </p:nvSpPr>
            <p:spPr>
              <a:xfrm>
                <a:off x="6169997" y="2184589"/>
                <a:ext cx="2537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997" y="2184589"/>
                <a:ext cx="253782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4" name="TextBox 173"/>
              <p:cNvSpPr txBox="1"/>
              <p:nvPr/>
            </p:nvSpPr>
            <p:spPr>
              <a:xfrm>
                <a:off x="6169997" y="3111260"/>
                <a:ext cx="2537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997" y="3111260"/>
                <a:ext cx="253782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3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400045"/>
            <a:ext cx="3731582" cy="280561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400045"/>
            <a:ext cx="3731582" cy="280561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3495341"/>
            <a:ext cx="3731582" cy="28056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3495340"/>
            <a:ext cx="3731582" cy="28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400045"/>
            <a:ext cx="3731582" cy="280561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400045"/>
            <a:ext cx="3731582" cy="280561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3495341"/>
            <a:ext cx="3731582" cy="28056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3495340"/>
            <a:ext cx="3731582" cy="28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400045"/>
            <a:ext cx="3731582" cy="280561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400045"/>
            <a:ext cx="3731582" cy="280561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3495341"/>
            <a:ext cx="3731582" cy="28056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3495340"/>
            <a:ext cx="3731582" cy="28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43445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400045"/>
            <a:ext cx="3731582" cy="280561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400045"/>
            <a:ext cx="3731582" cy="280561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09" y="3495341"/>
            <a:ext cx="3731582" cy="28056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016" y="3495340"/>
            <a:ext cx="3731582" cy="28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1138</Words>
  <Application>Microsoft Office PowerPoint</Application>
  <PresentationFormat>On-screen Show (4:3)</PresentationFormat>
  <Paragraphs>168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Trebuchet MS</vt:lpstr>
      <vt:lpstr>Office Theme</vt:lpstr>
      <vt:lpstr>Sketching Quadratics From Factorised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203</cp:revision>
  <dcterms:created xsi:type="dcterms:W3CDTF">2018-01-26T08:52:52Z</dcterms:created>
  <dcterms:modified xsi:type="dcterms:W3CDTF">2021-05-27T16:36:16Z</dcterms:modified>
</cp:coreProperties>
</file>