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85" r:id="rId5"/>
  </p:sldMasterIdLst>
  <p:notesMasterIdLst>
    <p:notesMasterId r:id="rId19"/>
  </p:notesMasterIdLst>
  <p:sldIdLst>
    <p:sldId id="3809" r:id="rId6"/>
    <p:sldId id="3810" r:id="rId7"/>
    <p:sldId id="3805" r:id="rId8"/>
    <p:sldId id="3811" r:id="rId9"/>
    <p:sldId id="3808" r:id="rId10"/>
    <p:sldId id="3794" r:id="rId11"/>
    <p:sldId id="3812" r:id="rId12"/>
    <p:sldId id="3807" r:id="rId13"/>
    <p:sldId id="3813" r:id="rId14"/>
    <p:sldId id="3806" r:id="rId15"/>
    <p:sldId id="3795" r:id="rId16"/>
    <p:sldId id="3814" r:id="rId17"/>
    <p:sldId id="3743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FB6F40-03BF-4BAC-A1A6-E56CAEBCEF37}" v="176" dt="2021-05-30T07:57:32.6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18" autoAdjust="0"/>
    <p:restoredTop sz="83981" autoAdjust="0"/>
  </p:normalViewPr>
  <p:slideViewPr>
    <p:cSldViewPr snapToGrid="0">
      <p:cViewPr>
        <p:scale>
          <a:sx n="33" d="100"/>
          <a:sy n="33" d="100"/>
        </p:scale>
        <p:origin x="1632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445549-5644-4EF8-ACAA-12296E060D94}" type="datetimeFigureOut">
              <a:rPr lang="en-GB" smtClean="0"/>
              <a:t>30/05/2021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62A83-2CA2-4A1B-93EC-02E5CED6E8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05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E91062-EF12-46A9-B437-7769B7E470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0144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Can go before or after the paired practice on the next slide, depending on the class.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762A83-2CA2-4A1B-93EC-02E5CED6E84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247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Can go before or after the paired practice on the next slide, depending on the class.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762A83-2CA2-4A1B-93EC-02E5CED6E84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569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For method selection, misconception attack and connections between methods.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762A83-2CA2-4A1B-93EC-02E5CED6E84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7593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Can go before or after the paired practice on the next slide, depending on the class.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762A83-2CA2-4A1B-93EC-02E5CED6E84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531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Can go before or after the paired practice on the next slide, depending on the class.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762A83-2CA2-4A1B-93EC-02E5CED6E84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0424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For method selection, misconception attack and connections between methods.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762A83-2CA2-4A1B-93EC-02E5CED6E84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4696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762A83-2CA2-4A1B-93EC-02E5CED6E84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4069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762A83-2CA2-4A1B-93EC-02E5CED6E84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702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_yes_u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CDC44-901F-47DB-8D6A-1EFEE9F15C02}" type="datetimeFigureOut">
              <a:rPr lang="en-GB" smtClean="0"/>
              <a:t>30/05/2021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B7EF-60EF-4EFB-A227-383B56D47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681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ired Practic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2AEB21-E279-41E8-AECA-0770EF2B5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CDC44-901F-47DB-8D6A-1EFEE9F15C02}" type="datetimeFigureOut">
              <a:rPr lang="en-GB" smtClean="0"/>
              <a:t>30/05/2021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53320B-DBC6-436A-B1E5-9AEA2760D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115037-4D46-4943-B854-DBED65500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B7EF-60EF-4EFB-A227-383B56D47AD2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F66D3C-3E6A-4263-89FE-A9C18CB562AF}"/>
              </a:ext>
            </a:extLst>
          </p:cNvPr>
          <p:cNvSpPr txBox="1"/>
          <p:nvPr/>
        </p:nvSpPr>
        <p:spPr>
          <a:xfrm rot="16200000">
            <a:off x="-1483667" y="1483669"/>
            <a:ext cx="3429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i="1" dirty="0"/>
              <a:t>Worked Example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936286-E7CE-4146-827D-C71AB375D562}"/>
              </a:ext>
            </a:extLst>
          </p:cNvPr>
          <p:cNvSpPr txBox="1"/>
          <p:nvPr/>
        </p:nvSpPr>
        <p:spPr>
          <a:xfrm rot="16200000">
            <a:off x="-1488131" y="4912669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i="1" dirty="0"/>
              <a:t>Your Turn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A265D8F-D8A8-4894-8334-F16998915B3C}"/>
              </a:ext>
            </a:extLst>
          </p:cNvPr>
          <p:cNvCxnSpPr>
            <a:cxnSpLocks/>
          </p:cNvCxnSpPr>
          <p:nvPr/>
        </p:nvCxnSpPr>
        <p:spPr>
          <a:xfrm>
            <a:off x="0" y="34290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CA77E03-1A5A-4C98-B8D0-8CC232F70371}"/>
              </a:ext>
            </a:extLst>
          </p:cNvPr>
          <p:cNvCxnSpPr>
            <a:cxnSpLocks/>
          </p:cNvCxnSpPr>
          <p:nvPr/>
        </p:nvCxnSpPr>
        <p:spPr>
          <a:xfrm>
            <a:off x="482239" y="2"/>
            <a:ext cx="0" cy="685799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0814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gnostic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A45D87A-B50F-4386-BD54-C849DF9F97BD}"/>
              </a:ext>
            </a:extLst>
          </p:cNvPr>
          <p:cNvSpPr txBox="1"/>
          <p:nvPr/>
        </p:nvSpPr>
        <p:spPr>
          <a:xfrm>
            <a:off x="0" y="2"/>
            <a:ext cx="9144000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Berlin Sans FB Demi" panose="020E0802020502020306" pitchFamily="34" charset="0"/>
              </a:rPr>
              <a:t>@MrGibbons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98CCC45-9938-4DF8-A7F5-14F255855232}"/>
              </a:ext>
            </a:extLst>
          </p:cNvPr>
          <p:cNvSpPr/>
          <p:nvPr/>
        </p:nvSpPr>
        <p:spPr>
          <a:xfrm>
            <a:off x="1387350" y="4894250"/>
            <a:ext cx="540000" cy="54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A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5D65D64-B7E9-4A4B-85E4-13EF823D89D9}"/>
              </a:ext>
            </a:extLst>
          </p:cNvPr>
          <p:cNvSpPr/>
          <p:nvPr/>
        </p:nvSpPr>
        <p:spPr>
          <a:xfrm>
            <a:off x="3330450" y="4872445"/>
            <a:ext cx="540000" cy="5400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B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E9B722A-128B-45F4-A643-33D3B6B5AD2B}"/>
              </a:ext>
            </a:extLst>
          </p:cNvPr>
          <p:cNvSpPr/>
          <p:nvPr/>
        </p:nvSpPr>
        <p:spPr>
          <a:xfrm>
            <a:off x="5273550" y="4872445"/>
            <a:ext cx="540000" cy="54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C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65C6A74-ED4D-422E-87F2-EEE9E8318771}"/>
              </a:ext>
            </a:extLst>
          </p:cNvPr>
          <p:cNvSpPr/>
          <p:nvPr/>
        </p:nvSpPr>
        <p:spPr>
          <a:xfrm>
            <a:off x="7216650" y="4894250"/>
            <a:ext cx="540000" cy="54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D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A90A1A2-518F-4163-B40E-4E4C08C6F9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8652" y="830185"/>
            <a:ext cx="7886698" cy="13589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50DBA9-8EDF-4EA2-83E2-4C906F0B0F6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55855" y="5590676"/>
            <a:ext cx="1802992" cy="1084262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2B2DADE4-0AEC-4539-99E4-81FD66343C8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698955" y="5590676"/>
            <a:ext cx="1802992" cy="1084262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6">
            <a:extLst>
              <a:ext uri="{FF2B5EF4-FFF2-40B4-BE49-F238E27FC236}">
                <a16:creationId xmlns:a16="http://schemas.microsoft.com/office/drawing/2014/main" id="{085F82FC-FA18-413A-8C99-FF3DA2E374D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642054" y="5590676"/>
            <a:ext cx="1802992" cy="1084262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0EF01DCC-1EF2-4CBE-9E2C-625EDEDE1A8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85155" y="5590676"/>
            <a:ext cx="1802992" cy="1084262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BC38489-6EE4-4F6F-A568-D6D1417B2D46}"/>
              </a:ext>
            </a:extLst>
          </p:cNvPr>
          <p:cNvSpPr txBox="1"/>
          <p:nvPr/>
        </p:nvSpPr>
        <p:spPr>
          <a:xfrm>
            <a:off x="0" y="2"/>
            <a:ext cx="9144000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Berlin Sans FB Demi" panose="020E0802020502020306" pitchFamily="34" charset="0"/>
              </a:rPr>
              <a:t>@MrGibbons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61065D7-11F0-4C64-BF8E-24F85CAEC0EE}"/>
              </a:ext>
            </a:extLst>
          </p:cNvPr>
          <p:cNvSpPr/>
          <p:nvPr/>
        </p:nvSpPr>
        <p:spPr>
          <a:xfrm>
            <a:off x="1387350" y="4894250"/>
            <a:ext cx="540000" cy="54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A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2A2FB32-9606-445B-A449-C388CC3DE51E}"/>
              </a:ext>
            </a:extLst>
          </p:cNvPr>
          <p:cNvSpPr/>
          <p:nvPr/>
        </p:nvSpPr>
        <p:spPr>
          <a:xfrm>
            <a:off x="3330450" y="4872445"/>
            <a:ext cx="540000" cy="5400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B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A142DD9-7F74-4D85-8BE6-945B46CBB963}"/>
              </a:ext>
            </a:extLst>
          </p:cNvPr>
          <p:cNvSpPr/>
          <p:nvPr/>
        </p:nvSpPr>
        <p:spPr>
          <a:xfrm>
            <a:off x="5273550" y="4872445"/>
            <a:ext cx="540000" cy="54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C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9E78CF2-26C2-4388-BA2D-1FE4F9B209F4}"/>
              </a:ext>
            </a:extLst>
          </p:cNvPr>
          <p:cNvSpPr/>
          <p:nvPr/>
        </p:nvSpPr>
        <p:spPr>
          <a:xfrm>
            <a:off x="7216650" y="4894250"/>
            <a:ext cx="540000" cy="54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225129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gnostic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A45D87A-B50F-4386-BD54-C849DF9F97BD}"/>
              </a:ext>
            </a:extLst>
          </p:cNvPr>
          <p:cNvSpPr txBox="1"/>
          <p:nvPr/>
        </p:nvSpPr>
        <p:spPr>
          <a:xfrm>
            <a:off x="0" y="2"/>
            <a:ext cx="9144000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Berlin Sans FB Demi" panose="020E0802020502020306" pitchFamily="34" charset="0"/>
              </a:rPr>
              <a:t>@MrGibbons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98CCC45-9938-4DF8-A7F5-14F255855232}"/>
              </a:ext>
            </a:extLst>
          </p:cNvPr>
          <p:cNvSpPr/>
          <p:nvPr/>
        </p:nvSpPr>
        <p:spPr>
          <a:xfrm>
            <a:off x="628651" y="2557605"/>
            <a:ext cx="540000" cy="54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A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5D65D64-B7E9-4A4B-85E4-13EF823D89D9}"/>
              </a:ext>
            </a:extLst>
          </p:cNvPr>
          <p:cNvSpPr/>
          <p:nvPr/>
        </p:nvSpPr>
        <p:spPr>
          <a:xfrm>
            <a:off x="628651" y="3714342"/>
            <a:ext cx="540000" cy="5400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B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E9B722A-128B-45F4-A643-33D3B6B5AD2B}"/>
              </a:ext>
            </a:extLst>
          </p:cNvPr>
          <p:cNvSpPr/>
          <p:nvPr/>
        </p:nvSpPr>
        <p:spPr>
          <a:xfrm>
            <a:off x="628651" y="4871079"/>
            <a:ext cx="540000" cy="54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C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65C6A74-ED4D-422E-87F2-EEE9E8318771}"/>
              </a:ext>
            </a:extLst>
          </p:cNvPr>
          <p:cNvSpPr/>
          <p:nvPr/>
        </p:nvSpPr>
        <p:spPr>
          <a:xfrm>
            <a:off x="628651" y="6027815"/>
            <a:ext cx="540000" cy="54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D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A90A1A2-518F-4163-B40E-4E4C08C6F9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8652" y="628021"/>
            <a:ext cx="7886698" cy="1488162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100D70AA-E989-4D84-B9E1-D4776FFFA54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373074" y="2272263"/>
            <a:ext cx="3198926" cy="1110684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39340BB5-07A6-42B3-9F39-872F78CEA7B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373074" y="3434521"/>
            <a:ext cx="3198926" cy="1099642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6">
            <a:extLst>
              <a:ext uri="{FF2B5EF4-FFF2-40B4-BE49-F238E27FC236}">
                <a16:creationId xmlns:a16="http://schemas.microsoft.com/office/drawing/2014/main" id="{B94F5741-7769-4F91-A717-0C819095CA8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373074" y="4587257"/>
            <a:ext cx="3198926" cy="1107644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4F5B47-0901-4F72-8265-BE35D684E573}"/>
              </a:ext>
            </a:extLst>
          </p:cNvPr>
          <p:cNvSpPr txBox="1"/>
          <p:nvPr/>
        </p:nvSpPr>
        <p:spPr>
          <a:xfrm>
            <a:off x="0" y="2"/>
            <a:ext cx="9144000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Berlin Sans FB Demi" panose="020E0802020502020306" pitchFamily="34" charset="0"/>
              </a:rPr>
              <a:t>@MrGibbons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67EC8C5-0534-40DC-840E-4F64CC2B8D02}"/>
              </a:ext>
            </a:extLst>
          </p:cNvPr>
          <p:cNvSpPr/>
          <p:nvPr/>
        </p:nvSpPr>
        <p:spPr>
          <a:xfrm>
            <a:off x="628651" y="2557605"/>
            <a:ext cx="540000" cy="54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A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1192A60-3BD7-4856-AC1E-67C485AC150B}"/>
              </a:ext>
            </a:extLst>
          </p:cNvPr>
          <p:cNvSpPr/>
          <p:nvPr/>
        </p:nvSpPr>
        <p:spPr>
          <a:xfrm>
            <a:off x="628651" y="3714342"/>
            <a:ext cx="540000" cy="5400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B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25F2C0C-4E3F-49DA-9A1A-5592AC5D48E3}"/>
              </a:ext>
            </a:extLst>
          </p:cNvPr>
          <p:cNvSpPr/>
          <p:nvPr/>
        </p:nvSpPr>
        <p:spPr>
          <a:xfrm>
            <a:off x="628651" y="4871079"/>
            <a:ext cx="540000" cy="54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C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4777E0C-C283-44EF-A154-6AF2DE080769}"/>
              </a:ext>
            </a:extLst>
          </p:cNvPr>
          <p:cNvSpPr/>
          <p:nvPr/>
        </p:nvSpPr>
        <p:spPr>
          <a:xfrm>
            <a:off x="628651" y="6027815"/>
            <a:ext cx="540000" cy="54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D</a:t>
            </a:r>
          </a:p>
        </p:txBody>
      </p:sp>
      <p:sp>
        <p:nvSpPr>
          <p:cNvPr id="22" name="Text Placeholder 16">
            <a:extLst>
              <a:ext uri="{FF2B5EF4-FFF2-40B4-BE49-F238E27FC236}">
                <a16:creationId xmlns:a16="http://schemas.microsoft.com/office/drawing/2014/main" id="{22818AE1-4D3C-49D7-8399-7C67A8735B6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373074" y="5737293"/>
            <a:ext cx="3198926" cy="1107644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702683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gnostic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A45D87A-B50F-4386-BD54-C849DF9F97BD}"/>
              </a:ext>
            </a:extLst>
          </p:cNvPr>
          <p:cNvSpPr txBox="1"/>
          <p:nvPr/>
        </p:nvSpPr>
        <p:spPr>
          <a:xfrm>
            <a:off x="0" y="2"/>
            <a:ext cx="9144000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Berlin Sans FB Demi" panose="020E0802020502020306" pitchFamily="34" charset="0"/>
              </a:rPr>
              <a:t>@MrGibbons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98CCC45-9938-4DF8-A7F5-14F255855232}"/>
              </a:ext>
            </a:extLst>
          </p:cNvPr>
          <p:cNvSpPr/>
          <p:nvPr/>
        </p:nvSpPr>
        <p:spPr>
          <a:xfrm>
            <a:off x="273336" y="6028120"/>
            <a:ext cx="540000" cy="54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A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E9B722A-128B-45F4-A643-33D3B6B5AD2B}"/>
              </a:ext>
            </a:extLst>
          </p:cNvPr>
          <p:cNvSpPr/>
          <p:nvPr/>
        </p:nvSpPr>
        <p:spPr>
          <a:xfrm>
            <a:off x="2466046" y="6026600"/>
            <a:ext cx="540000" cy="54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C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A90A1A2-518F-4163-B40E-4E4C08C6F9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8652" y="628021"/>
            <a:ext cx="7886698" cy="1488162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100D70AA-E989-4D84-B9E1-D4776FFFA54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17760" y="5742778"/>
            <a:ext cx="1257143" cy="1110684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/>
            </a:lvl1pPr>
          </a:lstStyle>
          <a:p>
            <a:pPr lvl="0"/>
            <a:r>
              <a:rPr lang="en-US" dirty="0"/>
              <a:t>P &amp; Q</a:t>
            </a:r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39340BB5-07A6-42B3-9F39-872F78CEA7B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17369" y="5761057"/>
            <a:ext cx="1257143" cy="1099642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/>
            </a:lvl1pPr>
          </a:lstStyle>
          <a:p>
            <a:pPr lvl="0"/>
            <a:r>
              <a:rPr lang="en-US" dirty="0"/>
              <a:t>P &amp; R</a:t>
            </a:r>
          </a:p>
        </p:txBody>
      </p:sp>
      <p:sp>
        <p:nvSpPr>
          <p:cNvPr id="15" name="Text Placeholder 16">
            <a:extLst>
              <a:ext uri="{FF2B5EF4-FFF2-40B4-BE49-F238E27FC236}">
                <a16:creationId xmlns:a16="http://schemas.microsoft.com/office/drawing/2014/main" id="{B94F5741-7769-4F91-A717-0C819095CA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10470" y="5742778"/>
            <a:ext cx="1257143" cy="1107644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/>
            </a:lvl1pPr>
          </a:lstStyle>
          <a:p>
            <a:pPr lvl="0"/>
            <a:r>
              <a:rPr lang="en-US" dirty="0"/>
              <a:t>Q &amp; 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4F5B47-0901-4F72-8265-BE35D684E573}"/>
              </a:ext>
            </a:extLst>
          </p:cNvPr>
          <p:cNvSpPr txBox="1"/>
          <p:nvPr/>
        </p:nvSpPr>
        <p:spPr>
          <a:xfrm>
            <a:off x="0" y="2"/>
            <a:ext cx="9144000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Berlin Sans FB Demi" panose="020E0802020502020306" pitchFamily="34" charset="0"/>
              </a:rPr>
              <a:t>@MrGibbons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67EC8C5-0534-40DC-840E-4F64CC2B8D02}"/>
              </a:ext>
            </a:extLst>
          </p:cNvPr>
          <p:cNvSpPr/>
          <p:nvPr/>
        </p:nvSpPr>
        <p:spPr>
          <a:xfrm>
            <a:off x="273336" y="6028120"/>
            <a:ext cx="540000" cy="54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A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1192A60-3BD7-4856-AC1E-67C485AC150B}"/>
              </a:ext>
            </a:extLst>
          </p:cNvPr>
          <p:cNvSpPr/>
          <p:nvPr/>
        </p:nvSpPr>
        <p:spPr>
          <a:xfrm>
            <a:off x="4676389" y="6046399"/>
            <a:ext cx="540000" cy="5400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B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25F2C0C-4E3F-49DA-9A1A-5592AC5D48E3}"/>
              </a:ext>
            </a:extLst>
          </p:cNvPr>
          <p:cNvSpPr/>
          <p:nvPr/>
        </p:nvSpPr>
        <p:spPr>
          <a:xfrm>
            <a:off x="2466046" y="6026600"/>
            <a:ext cx="540000" cy="54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C</a:t>
            </a:r>
          </a:p>
        </p:txBody>
      </p:sp>
      <p:sp>
        <p:nvSpPr>
          <p:cNvPr id="22" name="Text Placeholder 16">
            <a:extLst>
              <a:ext uri="{FF2B5EF4-FFF2-40B4-BE49-F238E27FC236}">
                <a16:creationId xmlns:a16="http://schemas.microsoft.com/office/drawing/2014/main" id="{22818AE1-4D3C-49D7-8399-7C67A8735B6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13522" y="5750356"/>
            <a:ext cx="1257143" cy="1107644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dirty="0"/>
              <a:t>None of the other options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D12A116-5138-4F4A-BA38-8BF94015C21F}"/>
              </a:ext>
            </a:extLst>
          </p:cNvPr>
          <p:cNvSpPr/>
          <p:nvPr/>
        </p:nvSpPr>
        <p:spPr>
          <a:xfrm>
            <a:off x="6874016" y="6046399"/>
            <a:ext cx="540000" cy="54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D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AC2EDAF-870C-4427-BBAB-155FF71819E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210313" y="4193993"/>
            <a:ext cx="3464199" cy="855663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Diamond 23">
            <a:extLst>
              <a:ext uri="{FF2B5EF4-FFF2-40B4-BE49-F238E27FC236}">
                <a16:creationId xmlns:a16="http://schemas.microsoft.com/office/drawing/2014/main" id="{DC9A816F-D3F2-4B17-9A7D-3FF4246EEE17}"/>
              </a:ext>
            </a:extLst>
          </p:cNvPr>
          <p:cNvSpPr/>
          <p:nvPr/>
        </p:nvSpPr>
        <p:spPr>
          <a:xfrm>
            <a:off x="273336" y="2829003"/>
            <a:ext cx="540000" cy="540000"/>
          </a:xfrm>
          <a:prstGeom prst="diamond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P</a:t>
            </a:r>
          </a:p>
        </p:txBody>
      </p:sp>
      <p:sp>
        <p:nvSpPr>
          <p:cNvPr id="25" name="Diamond 24">
            <a:extLst>
              <a:ext uri="{FF2B5EF4-FFF2-40B4-BE49-F238E27FC236}">
                <a16:creationId xmlns:a16="http://schemas.microsoft.com/office/drawing/2014/main" id="{43E55386-D43A-46DC-BC1E-A64922BB8D30}"/>
              </a:ext>
            </a:extLst>
          </p:cNvPr>
          <p:cNvSpPr/>
          <p:nvPr/>
        </p:nvSpPr>
        <p:spPr>
          <a:xfrm>
            <a:off x="4676389" y="2829003"/>
            <a:ext cx="540000" cy="540000"/>
          </a:xfrm>
          <a:prstGeom prst="diamon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Q</a:t>
            </a:r>
          </a:p>
        </p:txBody>
      </p:sp>
      <p:sp>
        <p:nvSpPr>
          <p:cNvPr id="26" name="Diamond 25">
            <a:extLst>
              <a:ext uri="{FF2B5EF4-FFF2-40B4-BE49-F238E27FC236}">
                <a16:creationId xmlns:a16="http://schemas.microsoft.com/office/drawing/2014/main" id="{4CBD8A23-262D-42FC-8663-23ACC2F2038C}"/>
              </a:ext>
            </a:extLst>
          </p:cNvPr>
          <p:cNvSpPr/>
          <p:nvPr/>
        </p:nvSpPr>
        <p:spPr>
          <a:xfrm>
            <a:off x="2466046" y="4351823"/>
            <a:ext cx="540000" cy="540000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/>
              <a:t>R</a:t>
            </a:r>
          </a:p>
        </p:txBody>
      </p:sp>
      <p:sp>
        <p:nvSpPr>
          <p:cNvPr id="27" name="Text Placeholder 15">
            <a:extLst>
              <a:ext uri="{FF2B5EF4-FFF2-40B4-BE49-F238E27FC236}">
                <a16:creationId xmlns:a16="http://schemas.microsoft.com/office/drawing/2014/main" id="{160D42EB-C552-4551-A5C6-088451CBA71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17369" y="2671173"/>
            <a:ext cx="3464199" cy="855663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15">
            <a:extLst>
              <a:ext uri="{FF2B5EF4-FFF2-40B4-BE49-F238E27FC236}">
                <a16:creationId xmlns:a16="http://schemas.microsoft.com/office/drawing/2014/main" id="{D40AE2AC-F374-47C3-BDBB-E96A1581D2E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012763" y="2675186"/>
            <a:ext cx="3464199" cy="855663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6862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elligent Sequ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7A98469-2283-45AD-8AA6-1466CA81AD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0"/>
            <a:ext cx="4572000" cy="6858000"/>
          </a:xfrm>
        </p:spPr>
        <p:txBody>
          <a:bodyPr>
            <a:normAutofit/>
          </a:bodyPr>
          <a:lstStyle>
            <a:lvl1pPr marL="457200" indent="-457200">
              <a:lnSpc>
                <a:spcPct val="150000"/>
              </a:lnSpc>
              <a:buClr>
                <a:srgbClr val="7030A0"/>
              </a:buClr>
              <a:buFont typeface="+mj-lt"/>
              <a:buAutoNum type="arabicPeriod"/>
              <a:defRPr sz="2400"/>
            </a:lvl1pPr>
            <a:lvl2pPr marL="914400" indent="-457200">
              <a:buFont typeface="+mj-lt"/>
              <a:buAutoNum type="arabicPeriod"/>
              <a:defRPr sz="2000"/>
            </a:lvl2pPr>
            <a:lvl3pPr marL="1257300" indent="-342900">
              <a:buFont typeface="+mj-lt"/>
              <a:buAutoNum type="arabicPeriod"/>
              <a:defRPr sz="1800"/>
            </a:lvl3pPr>
            <a:lvl4pPr marL="1714500" indent="-342900">
              <a:buFont typeface="+mj-lt"/>
              <a:buAutoNum type="arabicPeriod"/>
              <a:defRPr sz="1600"/>
            </a:lvl4pPr>
            <a:lvl5pPr marL="2171700" indent="-342900">
              <a:buFont typeface="+mj-lt"/>
              <a:buAutoNum type="arabicPeriod"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0C7BB5A-D8ED-439E-9C85-4B7F29524CF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00" y="0"/>
            <a:ext cx="4572000" cy="6858000"/>
          </a:xfrm>
        </p:spPr>
        <p:txBody>
          <a:bodyPr>
            <a:normAutofit/>
          </a:bodyPr>
          <a:lstStyle>
            <a:lvl1pPr marL="457200" indent="-457200">
              <a:lnSpc>
                <a:spcPct val="150000"/>
              </a:lnSpc>
              <a:buClr>
                <a:srgbClr val="7030A0"/>
              </a:buClr>
              <a:buFont typeface="+mj-lt"/>
              <a:buAutoNum type="arabicPeriod" startAt="8"/>
              <a:defRPr sz="2400"/>
            </a:lvl1pPr>
            <a:lvl2pPr marL="914400" indent="-457200">
              <a:lnSpc>
                <a:spcPct val="150000"/>
              </a:lnSpc>
              <a:buFont typeface="+mj-lt"/>
              <a:buAutoNum type="arabicPeriod"/>
              <a:defRPr sz="2000"/>
            </a:lvl2pPr>
            <a:lvl3pPr marL="1257300" indent="-342900">
              <a:lnSpc>
                <a:spcPct val="150000"/>
              </a:lnSpc>
              <a:buFont typeface="+mj-lt"/>
              <a:buAutoNum type="arabicPeriod"/>
              <a:defRPr sz="1800"/>
            </a:lvl3pPr>
            <a:lvl4pPr marL="1714500" indent="-342900">
              <a:lnSpc>
                <a:spcPct val="150000"/>
              </a:lnSpc>
              <a:buFont typeface="+mj-lt"/>
              <a:buAutoNum type="arabicPeriod"/>
              <a:defRPr sz="1600"/>
            </a:lvl4pPr>
            <a:lvl5pPr marL="2171700" indent="-342900">
              <a:lnSpc>
                <a:spcPct val="150000"/>
              </a:lnSpc>
              <a:buFont typeface="+mj-lt"/>
              <a:buAutoNum type="arabicPeriod"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9620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SD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3EC7ABEF-482D-4571-AA0B-2D2226775ED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" y="3426933"/>
            <a:ext cx="4572001" cy="291335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BFA3896E-C863-44DD-8E16-0C711FFE972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572001" y="3426933"/>
            <a:ext cx="4572001" cy="291335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2A6792F-465D-4F30-A6DE-A2AB56B46E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-1" y="0"/>
            <a:ext cx="4572001" cy="291335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F66D3C-3E6A-4263-89FE-A9C18CB562AF}"/>
              </a:ext>
            </a:extLst>
          </p:cNvPr>
          <p:cNvSpPr txBox="1"/>
          <p:nvPr/>
        </p:nvSpPr>
        <p:spPr>
          <a:xfrm>
            <a:off x="-3" y="2913362"/>
            <a:ext cx="378818" cy="513575"/>
          </a:xfrm>
          <a:prstGeom prst="rect">
            <a:avLst/>
          </a:prstGeom>
          <a:solidFill>
            <a:srgbClr val="FF0000"/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GB" sz="2400" b="1" i="0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1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A265D8F-D8A8-4894-8334-F16998915B3C}"/>
              </a:ext>
            </a:extLst>
          </p:cNvPr>
          <p:cNvCxnSpPr>
            <a:cxnSpLocks/>
          </p:cNvCxnSpPr>
          <p:nvPr/>
        </p:nvCxnSpPr>
        <p:spPr>
          <a:xfrm flipH="1">
            <a:off x="4572001" y="0"/>
            <a:ext cx="1" cy="685800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CA77E03-1A5A-4C98-B8D0-8CC232F70371}"/>
              </a:ext>
            </a:extLst>
          </p:cNvPr>
          <p:cNvCxnSpPr>
            <a:cxnSpLocks/>
          </p:cNvCxnSpPr>
          <p:nvPr/>
        </p:nvCxnSpPr>
        <p:spPr>
          <a:xfrm flipH="1">
            <a:off x="1" y="3426933"/>
            <a:ext cx="9143999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68496306-6AE9-461A-A839-1E4C631A22A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01" y="0"/>
            <a:ext cx="4572001" cy="291335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528BF97-D446-48BF-A1AF-B70C2F563B22}"/>
              </a:ext>
            </a:extLst>
          </p:cNvPr>
          <p:cNvSpPr txBox="1"/>
          <p:nvPr/>
        </p:nvSpPr>
        <p:spPr>
          <a:xfrm>
            <a:off x="4571999" y="2913362"/>
            <a:ext cx="378818" cy="513575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GB" sz="2400" b="1" i="0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B1E80C0-DF3A-4E6B-AB59-AAB89A295B27}"/>
              </a:ext>
            </a:extLst>
          </p:cNvPr>
          <p:cNvSpPr txBox="1"/>
          <p:nvPr/>
        </p:nvSpPr>
        <p:spPr>
          <a:xfrm>
            <a:off x="1" y="6340295"/>
            <a:ext cx="378818" cy="513575"/>
          </a:xfrm>
          <a:prstGeom prst="rect">
            <a:avLst/>
          </a:prstGeom>
          <a:solidFill>
            <a:schemeClr val="accent4"/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GB" sz="2400" b="1" i="0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F426E93-2C51-456A-AA92-7436B869F35C}"/>
              </a:ext>
            </a:extLst>
          </p:cNvPr>
          <p:cNvSpPr txBox="1"/>
          <p:nvPr/>
        </p:nvSpPr>
        <p:spPr>
          <a:xfrm>
            <a:off x="4571999" y="6340295"/>
            <a:ext cx="378818" cy="51357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rtlCol="0" anchor="ctr">
            <a:normAutofit/>
          </a:bodyPr>
          <a:lstStyle/>
          <a:p>
            <a:pPr algn="ctr"/>
            <a:r>
              <a:rPr lang="en-GB" sz="2400" b="1" i="0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0336055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CDC44-901F-47DB-8D6A-1EFEE9F15C02}" type="datetimeFigureOut">
              <a:rPr lang="en-GB" smtClean="0"/>
              <a:t>30/05/2021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B7EF-60EF-4EFB-A227-383B56D47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3069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 marL="514350" indent="-514350">
              <a:buClr>
                <a:srgbClr val="7030A0"/>
              </a:buClr>
              <a:buFont typeface="+mj-lt"/>
              <a:buAutoNum type="arabicPeriod"/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 marL="514350" indent="-514350">
              <a:buClr>
                <a:srgbClr val="7030A0"/>
              </a:buClr>
              <a:buFont typeface="+mj-lt"/>
              <a:buAutoNum type="arabicPeriod"/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CDC44-901F-47DB-8D6A-1EFEE9F15C02}" type="datetimeFigureOut">
              <a:rPr lang="en-GB" smtClean="0"/>
              <a:t>30/05/2021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B7EF-60EF-4EFB-A227-383B56D47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9831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 marL="514350" indent="-514350">
              <a:buClr>
                <a:srgbClr val="7030A0"/>
              </a:buClr>
              <a:buFont typeface="+mj-lt"/>
              <a:buAutoNum type="arabicPeriod"/>
              <a:defRPr/>
            </a:lvl1pPr>
            <a:lvl2pPr>
              <a:buClr>
                <a:srgbClr val="7030A0"/>
              </a:buClr>
              <a:defRPr/>
            </a:lvl2pPr>
            <a:lvl3pPr>
              <a:buClr>
                <a:srgbClr val="7030A0"/>
              </a:buClr>
              <a:defRPr/>
            </a:lvl3pPr>
            <a:lvl4pPr>
              <a:buClr>
                <a:srgbClr val="7030A0"/>
              </a:buClr>
              <a:defRPr/>
            </a:lvl4pPr>
            <a:lvl5pPr>
              <a:buClr>
                <a:srgbClr val="7030A0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>
            <a:lvl1pPr marL="514350" indent="-514350">
              <a:buClr>
                <a:srgbClr val="7030A0"/>
              </a:buClr>
              <a:buFont typeface="+mj-lt"/>
              <a:buAutoNum type="arabicPeriod"/>
              <a:defRPr/>
            </a:lvl1pPr>
            <a:lvl2pPr>
              <a:buClr>
                <a:srgbClr val="7030A0"/>
              </a:buClr>
              <a:defRPr/>
            </a:lvl2pPr>
            <a:lvl3pPr>
              <a:buClr>
                <a:srgbClr val="7030A0"/>
              </a:buClr>
              <a:defRPr/>
            </a:lvl3pPr>
            <a:lvl4pPr>
              <a:buClr>
                <a:srgbClr val="7030A0"/>
              </a:buClr>
              <a:defRPr/>
            </a:lvl4pPr>
            <a:lvl5pPr>
              <a:buClr>
                <a:srgbClr val="7030A0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CDC44-901F-47DB-8D6A-1EFEE9F15C02}" type="datetimeFigureOut">
              <a:rPr lang="en-GB" smtClean="0"/>
              <a:t>30/05/2021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B7EF-60EF-4EFB-A227-383B56D47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3453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CDC44-901F-47DB-8D6A-1EFEE9F15C02}" type="datetimeFigureOut">
              <a:rPr lang="en-GB" smtClean="0"/>
              <a:t>30/05/2021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B7EF-60EF-4EFB-A227-383B56D47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951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yes_u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CDC44-901F-47DB-8D6A-1EFEE9F15C02}" type="datetimeFigureOut">
              <a:rPr lang="en-GB" smtClean="0"/>
              <a:t>30/05/2021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B7EF-60EF-4EFB-A227-383B56D47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8516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CDC44-901F-47DB-8D6A-1EFEE9F15C02}" type="datetimeFigureOut">
              <a:rPr lang="en-GB" smtClean="0"/>
              <a:t>30/05/2021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B7EF-60EF-4EFB-A227-383B56D47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0358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CDC44-901F-47DB-8D6A-1EFEE9F15C02}" type="datetimeFigureOut">
              <a:rPr lang="en-GB" smtClean="0"/>
              <a:t>30/05/2021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B7EF-60EF-4EFB-A227-383B56D47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1010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R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53"/>
            <a:ext cx="7886700" cy="2660651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29004"/>
            <a:ext cx="7886700" cy="2660651"/>
          </a:xfrm>
        </p:spPr>
        <p:txBody>
          <a:bodyPr/>
          <a:lstStyle>
            <a:lvl1pPr marL="0" indent="0">
              <a:buNone/>
              <a:defRPr sz="2400">
                <a:solidFill>
                  <a:srgbClr val="FFFF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CDC44-901F-47DB-8D6A-1EFEE9F15C02}" type="datetimeFigureOut">
              <a:rPr lang="en-GB" smtClean="0"/>
              <a:t>30/05/2021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B7EF-60EF-4EFB-A227-383B56D47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6501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Pract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53"/>
            <a:ext cx="7886700" cy="2660651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29004"/>
            <a:ext cx="7886700" cy="2660651"/>
          </a:xfrm>
        </p:spPr>
        <p:txBody>
          <a:bodyPr/>
          <a:lstStyle>
            <a:lvl1pPr marL="0" indent="0">
              <a:buNone/>
              <a:defRPr sz="2400">
                <a:solidFill>
                  <a:srgbClr val="FFFF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CDC44-901F-47DB-8D6A-1EFEE9F15C02}" type="datetimeFigureOut">
              <a:rPr lang="en-GB" smtClean="0"/>
              <a:t>30/05/2021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B7EF-60EF-4EFB-A227-383B56D47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9085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Pat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53"/>
            <a:ext cx="7886700" cy="2660651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29004"/>
            <a:ext cx="7886700" cy="2660651"/>
          </a:xfrm>
        </p:spPr>
        <p:txBody>
          <a:bodyPr/>
          <a:lstStyle>
            <a:lvl1pPr marL="0" indent="0">
              <a:buNone/>
              <a:defRPr sz="2400">
                <a:solidFill>
                  <a:srgbClr val="FFFF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CDC44-901F-47DB-8D6A-1EFEE9F15C02}" type="datetimeFigureOut">
              <a:rPr lang="en-GB" smtClean="0"/>
              <a:t>30/05/2021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B7EF-60EF-4EFB-A227-383B56D47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9280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9606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8496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9645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1803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87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CDC44-901F-47DB-8D6A-1EFEE9F15C02}" type="datetimeFigureOut">
              <a:rPr lang="en-GB" smtClean="0"/>
              <a:t>30/05/2021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B7EF-60EF-4EFB-A227-383B56D47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356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141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4740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1373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2593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95323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801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CDC44-901F-47DB-8D6A-1EFEE9F15C02}" type="datetimeFigureOut">
              <a:rPr lang="en-GB" smtClean="0"/>
              <a:t>30/05/2021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B7EF-60EF-4EFB-A227-383B56D47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60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TSAWD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514350" indent="-514350">
              <a:lnSpc>
                <a:spcPct val="150000"/>
              </a:lnSpc>
              <a:buClr>
                <a:srgbClr val="7030A0"/>
              </a:buClr>
              <a:buFont typeface="+mj-lt"/>
              <a:buAutoNum type="arabicPeriod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CDC44-901F-47DB-8D6A-1EFEE9F15C02}" type="datetimeFigureOut">
              <a:rPr lang="en-GB" smtClean="0"/>
              <a:t>30/05/2021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B7EF-60EF-4EFB-A227-383B56D47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696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WTSAWD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429789" y="1504603"/>
            <a:ext cx="7085560" cy="4672359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Clr>
                <a:srgbClr val="7030A0"/>
              </a:buClr>
              <a:buFont typeface="+mj-lt"/>
              <a:buNone/>
              <a:defRPr sz="2800"/>
            </a:lvl1pPr>
          </a:lstStyle>
          <a:p>
            <a:pPr lvl="0"/>
            <a:r>
              <a:rPr lang="en-US" dirty="0"/>
              <a:t>…</a:t>
            </a:r>
          </a:p>
          <a:p>
            <a:pPr lvl="0"/>
            <a:r>
              <a:rPr lang="en-US" dirty="0"/>
              <a:t>…</a:t>
            </a:r>
          </a:p>
          <a:p>
            <a:pPr lvl="0"/>
            <a:r>
              <a:rPr lang="en-US" dirty="0"/>
              <a:t>…</a:t>
            </a:r>
          </a:p>
          <a:p>
            <a:pPr lvl="0"/>
            <a:r>
              <a:rPr lang="en-US" dirty="0"/>
              <a:t>…</a:t>
            </a:r>
          </a:p>
          <a:p>
            <a:pPr lvl="0"/>
            <a:r>
              <a:rPr lang="en-US" dirty="0"/>
              <a:t>…</a:t>
            </a:r>
          </a:p>
          <a:p>
            <a:pPr lvl="0"/>
            <a:r>
              <a:rPr lang="en-US" dirty="0"/>
              <a:t>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CDC44-901F-47DB-8D6A-1EFEE9F15C02}" type="datetimeFigureOut">
              <a:rPr lang="en-GB" smtClean="0"/>
              <a:t>30/05/2021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B7EF-60EF-4EFB-A227-383B56D47AD2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F63F9A-48B9-4B6B-B75D-F61CE39BD532}"/>
              </a:ext>
            </a:extLst>
          </p:cNvPr>
          <p:cNvSpPr txBox="1"/>
          <p:nvPr/>
        </p:nvSpPr>
        <p:spPr>
          <a:xfrm>
            <a:off x="628650" y="404951"/>
            <a:ext cx="7886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KR Solutions</a:t>
            </a:r>
            <a:endParaRPr lang="en-GB" sz="3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E7DA0B-ADD6-4BB9-9F84-743CDF8CF1CF}"/>
              </a:ext>
            </a:extLst>
          </p:cNvPr>
          <p:cNvSpPr txBox="1"/>
          <p:nvPr/>
        </p:nvSpPr>
        <p:spPr>
          <a:xfrm>
            <a:off x="628650" y="1504603"/>
            <a:ext cx="801139" cy="3903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800" dirty="0">
                <a:solidFill>
                  <a:srgbClr val="7030A0"/>
                </a:solidFill>
              </a:rPr>
              <a:t>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800" dirty="0">
                <a:solidFill>
                  <a:srgbClr val="7030A0"/>
                </a:solidFill>
              </a:rPr>
              <a:t>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800" dirty="0">
                <a:solidFill>
                  <a:srgbClr val="7030A0"/>
                </a:solidFill>
              </a:rPr>
              <a:t>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800" dirty="0">
                <a:solidFill>
                  <a:srgbClr val="7030A0"/>
                </a:solidFill>
              </a:rPr>
              <a:t>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800" dirty="0">
                <a:solidFill>
                  <a:srgbClr val="7030A0"/>
                </a:solidFill>
              </a:rPr>
              <a:t> </a:t>
            </a:r>
          </a:p>
          <a:p>
            <a:pPr marL="0" indent="0">
              <a:lnSpc>
                <a:spcPct val="150000"/>
              </a:lnSpc>
              <a:buFont typeface="+mj-lt"/>
              <a:buNone/>
            </a:pPr>
            <a:r>
              <a:rPr lang="en-GB" sz="2800" dirty="0">
                <a:solidFill>
                  <a:srgbClr val="7030A0"/>
                </a:solidFill>
              </a:rPr>
              <a:t>🌟.</a:t>
            </a:r>
          </a:p>
        </p:txBody>
      </p:sp>
    </p:spTree>
    <p:extLst>
      <p:ext uri="{BB962C8B-B14F-4D97-AF65-F5344CB8AC3E}">
        <p14:creationId xmlns:p14="http://schemas.microsoft.com/office/powerpoint/2010/main" val="3437496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WTSAWD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00004"/>
            <a:ext cx="7886700" cy="4576961"/>
          </a:xfrm>
        </p:spPr>
        <p:txBody>
          <a:bodyPr>
            <a:normAutofit/>
          </a:bodyPr>
          <a:lstStyle>
            <a:lvl1pPr marL="514350" indent="-514350">
              <a:lnSpc>
                <a:spcPct val="150000"/>
              </a:lnSpc>
              <a:buClr>
                <a:srgbClr val="7030A0"/>
              </a:buClr>
              <a:buFont typeface="+mj-lt"/>
              <a:buAutoNum type="arabicPeriod"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CDC44-901F-47DB-8D6A-1EFEE9F15C02}" type="datetimeFigureOut">
              <a:rPr lang="en-GB" smtClean="0"/>
              <a:t>30/05/2021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B7EF-60EF-4EFB-A227-383B56D47AD2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07F01D-FB06-409B-B2B4-14BF90FAE1DA}"/>
              </a:ext>
            </a:extLst>
          </p:cNvPr>
          <p:cNvSpPr txBox="1"/>
          <p:nvPr/>
        </p:nvSpPr>
        <p:spPr>
          <a:xfrm>
            <a:off x="628650" y="404951"/>
            <a:ext cx="78867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What’s the same…</a:t>
            </a:r>
          </a:p>
          <a:p>
            <a:r>
              <a:rPr lang="en-GB" sz="2400" dirty="0"/>
              <a:t>… and what’s different about</a:t>
            </a:r>
          </a:p>
        </p:txBody>
      </p:sp>
    </p:spTree>
    <p:extLst>
      <p:ext uri="{BB962C8B-B14F-4D97-AF65-F5344CB8AC3E}">
        <p14:creationId xmlns:p14="http://schemas.microsoft.com/office/powerpoint/2010/main" val="4171162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00004"/>
            <a:ext cx="7886700" cy="4576961"/>
          </a:xfrm>
        </p:spPr>
        <p:txBody>
          <a:bodyPr>
            <a:normAutofit/>
          </a:bodyPr>
          <a:lstStyle>
            <a:lvl1pPr marL="514350" indent="-514350">
              <a:lnSpc>
                <a:spcPct val="150000"/>
              </a:lnSpc>
              <a:buClr>
                <a:srgbClr val="7030A0"/>
              </a:buClr>
              <a:buFont typeface="+mj-lt"/>
              <a:buAutoNum type="arabicPeriod"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CDC44-901F-47DB-8D6A-1EFEE9F15C02}" type="datetimeFigureOut">
              <a:rPr lang="en-GB" smtClean="0"/>
              <a:t>30/05/2021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B7EF-60EF-4EFB-A227-383B56D47AD2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CF9CE9-1662-42D6-AE77-646F7FF30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235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ired Pract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2AEB21-E279-41E8-AECA-0770EF2B5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CDC44-901F-47DB-8D6A-1EFEE9F15C02}" type="datetimeFigureOut">
              <a:rPr lang="en-GB" smtClean="0"/>
              <a:t>30/05/2021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53320B-DBC6-436A-B1E5-9AEA2760D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115037-4D46-4943-B854-DBED65500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B7EF-60EF-4EFB-A227-383B56D47AD2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F66D3C-3E6A-4263-89FE-A9C18CB562AF}"/>
              </a:ext>
            </a:extLst>
          </p:cNvPr>
          <p:cNvSpPr txBox="1"/>
          <p:nvPr/>
        </p:nvSpPr>
        <p:spPr>
          <a:xfrm>
            <a:off x="0" y="2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i="1" dirty="0"/>
              <a:t>Worked Example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936286-E7CE-4146-827D-C71AB375D562}"/>
              </a:ext>
            </a:extLst>
          </p:cNvPr>
          <p:cNvSpPr txBox="1"/>
          <p:nvPr/>
        </p:nvSpPr>
        <p:spPr>
          <a:xfrm>
            <a:off x="4572000" y="2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i="1" dirty="0"/>
              <a:t>Your Turn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A265D8F-D8A8-4894-8334-F16998915B3C}"/>
              </a:ext>
            </a:extLst>
          </p:cNvPr>
          <p:cNvCxnSpPr>
            <a:cxnSpLocks/>
          </p:cNvCxnSpPr>
          <p:nvPr/>
        </p:nvCxnSpPr>
        <p:spPr>
          <a:xfrm flipH="1">
            <a:off x="4572001" y="0"/>
            <a:ext cx="1" cy="6858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CA77E03-1A5A-4C98-B8D0-8CC232F70371}"/>
              </a:ext>
            </a:extLst>
          </p:cNvPr>
          <p:cNvCxnSpPr>
            <a:cxnSpLocks/>
          </p:cNvCxnSpPr>
          <p:nvPr/>
        </p:nvCxnSpPr>
        <p:spPr>
          <a:xfrm flipH="1">
            <a:off x="3" y="461665"/>
            <a:ext cx="914399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6920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CDC44-901F-47DB-8D6A-1EFEE9F15C02}" type="datetimeFigureOut">
              <a:rPr lang="en-GB" smtClean="0"/>
              <a:t>30/05/2021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5B7EF-60EF-4EFB-A227-383B56D47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935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84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  <p:sldLayoutId id="2147483678" r:id="rId19"/>
    <p:sldLayoutId id="2147483679" r:id="rId20"/>
    <p:sldLayoutId id="2147483680" r:id="rId21"/>
    <p:sldLayoutId id="2147483681" r:id="rId22"/>
    <p:sldLayoutId id="2147483682" r:id="rId23"/>
    <p:sldLayoutId id="2147483683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95939-B29A-4B1C-9214-A2E5F705DF7E}" type="datetimeFigureOut">
              <a:rPr lang="en-GB" smtClean="0"/>
              <a:t>30/05/2021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029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31.png"/><Relationship Id="rId7" Type="http://schemas.openxmlformats.org/officeDocument/2006/relationships/image" Target="../media/image50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Relationship Id="rId9" Type="http://schemas.openxmlformats.org/officeDocument/2006/relationships/image" Target="../media/image4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7" Type="http://schemas.openxmlformats.org/officeDocument/2006/relationships/image" Target="../media/image7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0.png"/><Relationship Id="rId5" Type="http://schemas.openxmlformats.org/officeDocument/2006/relationships/image" Target="../media/image69.png"/><Relationship Id="rId4" Type="http://schemas.openxmlformats.org/officeDocument/2006/relationships/image" Target="../media/image6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440.png"/><Relationship Id="rId4" Type="http://schemas.openxmlformats.org/officeDocument/2006/relationships/image" Target="../media/image10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13" Type="http://schemas.openxmlformats.org/officeDocument/2006/relationships/image" Target="../media/image115.png"/><Relationship Id="rId18" Type="http://schemas.openxmlformats.org/officeDocument/2006/relationships/image" Target="../media/image120.png"/><Relationship Id="rId3" Type="http://schemas.openxmlformats.org/officeDocument/2006/relationships/image" Target="../media/image105.png"/><Relationship Id="rId21" Type="http://schemas.openxmlformats.org/officeDocument/2006/relationships/image" Target="../media/image123.png"/><Relationship Id="rId7" Type="http://schemas.openxmlformats.org/officeDocument/2006/relationships/image" Target="../media/image109.png"/><Relationship Id="rId12" Type="http://schemas.openxmlformats.org/officeDocument/2006/relationships/image" Target="../media/image114.png"/><Relationship Id="rId17" Type="http://schemas.openxmlformats.org/officeDocument/2006/relationships/image" Target="../media/image119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118.png"/><Relationship Id="rId20" Type="http://schemas.openxmlformats.org/officeDocument/2006/relationships/image" Target="../media/image122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08.png"/><Relationship Id="rId11" Type="http://schemas.openxmlformats.org/officeDocument/2006/relationships/image" Target="../media/image113.png"/><Relationship Id="rId24" Type="http://schemas.openxmlformats.org/officeDocument/2006/relationships/image" Target="../media/image450.png"/><Relationship Id="rId5" Type="http://schemas.openxmlformats.org/officeDocument/2006/relationships/image" Target="../media/image440.png"/><Relationship Id="rId15" Type="http://schemas.openxmlformats.org/officeDocument/2006/relationships/image" Target="../media/image117.png"/><Relationship Id="rId23" Type="http://schemas.openxmlformats.org/officeDocument/2006/relationships/image" Target="../media/image125.png"/><Relationship Id="rId10" Type="http://schemas.openxmlformats.org/officeDocument/2006/relationships/image" Target="../media/image112.png"/><Relationship Id="rId19" Type="http://schemas.openxmlformats.org/officeDocument/2006/relationships/image" Target="../media/image121.png"/><Relationship Id="rId4" Type="http://schemas.openxmlformats.org/officeDocument/2006/relationships/image" Target="../media/image106.png"/><Relationship Id="rId9" Type="http://schemas.openxmlformats.org/officeDocument/2006/relationships/image" Target="../media/image111.png"/><Relationship Id="rId14" Type="http://schemas.openxmlformats.org/officeDocument/2006/relationships/image" Target="../media/image116.png"/><Relationship Id="rId22" Type="http://schemas.openxmlformats.org/officeDocument/2006/relationships/image" Target="../media/image12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0.png"/><Relationship Id="rId3" Type="http://schemas.openxmlformats.org/officeDocument/2006/relationships/image" Target="../media/image126.png"/><Relationship Id="rId7" Type="http://schemas.openxmlformats.org/officeDocument/2006/relationships/image" Target="../media/image16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0.png"/><Relationship Id="rId5" Type="http://schemas.openxmlformats.org/officeDocument/2006/relationships/image" Target="../media/image140.png"/><Relationship Id="rId4" Type="http://schemas.openxmlformats.org/officeDocument/2006/relationships/image" Target="../media/image13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31.png"/><Relationship Id="rId7" Type="http://schemas.openxmlformats.org/officeDocument/2006/relationships/image" Target="../media/image5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200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0.png"/><Relationship Id="rId5" Type="http://schemas.openxmlformats.org/officeDocument/2006/relationships/image" Target="../media/image220.png"/><Relationship Id="rId4" Type="http://schemas.openxmlformats.org/officeDocument/2006/relationships/image" Target="../media/image2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Relationship Id="rId9" Type="http://schemas.openxmlformats.org/officeDocument/2006/relationships/image" Target="../media/image3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0.png"/><Relationship Id="rId7" Type="http://schemas.openxmlformats.org/officeDocument/2006/relationships/image" Target="../media/image4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97DEB-F45C-4041-AC68-4037D512E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892" y="232463"/>
            <a:ext cx="7256212" cy="1386864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chemeClr val="bg1"/>
                </a:solidFill>
              </a:rPr>
              <a:t>Solving Two-step Linear Equations with the Four Operations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2DB9031-E283-42AE-8AB1-E4698CE36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589" y="2599663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488B4450-FA42-4E6C-85FF-547FED49AD1C}"/>
              </a:ext>
            </a:extLst>
          </p:cNvPr>
          <p:cNvSpPr txBox="1">
            <a:spLocks/>
          </p:cNvSpPr>
          <p:nvPr/>
        </p:nvSpPr>
        <p:spPr>
          <a:xfrm>
            <a:off x="615775" y="1868882"/>
            <a:ext cx="1129900" cy="7426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Silent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Teacher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741C9B5-107A-4237-A699-B03FDE924B02}"/>
              </a:ext>
            </a:extLst>
          </p:cNvPr>
          <p:cNvSpPr txBox="1">
            <a:spLocks/>
          </p:cNvSpPr>
          <p:nvPr/>
        </p:nvSpPr>
        <p:spPr>
          <a:xfrm>
            <a:off x="2654031" y="2043456"/>
            <a:ext cx="1292775" cy="3934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Narration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1EF6F7E-60A8-4269-B56D-EA7FDB31BFB9}"/>
              </a:ext>
            </a:extLst>
          </p:cNvPr>
          <p:cNvSpPr txBox="1">
            <a:spLocks/>
          </p:cNvSpPr>
          <p:nvPr/>
        </p:nvSpPr>
        <p:spPr>
          <a:xfrm>
            <a:off x="4855162" y="2043456"/>
            <a:ext cx="1384033" cy="3934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Your Turn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CAE33AA-B4D9-4F9C-9E3E-C1CC5FF192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139" y="2561145"/>
            <a:ext cx="914400" cy="9144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C3F8E7C-4AA3-4B5E-BD37-56B6034A6A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625" y="2553875"/>
            <a:ext cx="914400" cy="914400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E99A4E36-4EB9-4BD0-B817-7F8AFF917375}"/>
              </a:ext>
            </a:extLst>
          </p:cNvPr>
          <p:cNvSpPr txBox="1">
            <a:spLocks/>
          </p:cNvSpPr>
          <p:nvPr/>
        </p:nvSpPr>
        <p:spPr>
          <a:xfrm>
            <a:off x="7147551" y="1847072"/>
            <a:ext cx="1384033" cy="7862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Intelligent </a:t>
            </a:r>
            <a:b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Practice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31B7783-623F-41B2-9FCC-FB3BFE8CA0E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554" y="2642772"/>
            <a:ext cx="1621437" cy="78622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AA44E449-DC1A-4D44-8D31-66FA7BF3F950}"/>
              </a:ext>
            </a:extLst>
          </p:cNvPr>
          <p:cNvSpPr txBox="1"/>
          <p:nvPr/>
        </p:nvSpPr>
        <p:spPr>
          <a:xfrm rot="16200000">
            <a:off x="-412810" y="6075856"/>
            <a:ext cx="1194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7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0A590B9-6535-4703-97AE-44D8DD82A02F}"/>
                  </a:ext>
                </a:extLst>
              </p:cNvPr>
              <p:cNvSpPr/>
              <p:nvPr/>
            </p:nvSpPr>
            <p:spPr>
              <a:xfrm>
                <a:off x="2285998" y="3696020"/>
                <a:ext cx="4572000" cy="267374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+6=12</m:t>
                      </m:r>
                    </m:oMath>
                  </m:oMathPara>
                </a14:m>
                <a:endParaRPr lang="en-GB" sz="20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d>
                        <m:dPr>
                          <m:ctrlPr>
                            <a:rPr lang="en-GB" sz="2000" i="1" dirty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 dirty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 dirty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+6</m:t>
                          </m:r>
                        </m:e>
                      </m:d>
                      <m:r>
                        <a:rPr lang="en-GB" sz="2000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GB" sz="20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dirty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dirty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 dirty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+6</m:t>
                          </m:r>
                        </m:num>
                        <m:den>
                          <m:r>
                            <a:rPr lang="en-GB" sz="2000" i="1" dirty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000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GB" sz="20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dirty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dirty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000" i="1" dirty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000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+6=12</m:t>
                      </m:r>
                    </m:oMath>
                  </m:oMathPara>
                </a14:m>
                <a:endParaRPr lang="en-GB" sz="2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0A590B9-6535-4703-97AE-44D8DD82A0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5998" y="3696020"/>
                <a:ext cx="4572000" cy="267374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3453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FCF39E1C-681B-42C9-905A-79C644EB2B06}"/>
                  </a:ext>
                </a:extLst>
              </p:cNvPr>
              <p:cNvSpPr/>
              <p:nvPr/>
            </p:nvSpPr>
            <p:spPr>
              <a:xfrm>
                <a:off x="1137220" y="1039443"/>
                <a:ext cx="1438022" cy="7016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+8</m:t>
                        </m:r>
                      </m:num>
                      <m:den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FCF39E1C-681B-42C9-905A-79C644EB2B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7220" y="1039443"/>
                <a:ext cx="1438022" cy="70160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0B66B06-F334-4B3A-8100-41317E234855}"/>
                  </a:ext>
                </a:extLst>
              </p:cNvPr>
              <p:cNvSpPr txBox="1"/>
              <p:nvPr/>
            </p:nvSpPr>
            <p:spPr>
              <a:xfrm>
                <a:off x="159657" y="580571"/>
                <a:ext cx="212531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/>
                  <a:t>Solve for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/>
                  <a:t>: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0B66B06-F334-4B3A-8100-41317E2348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657" y="580571"/>
                <a:ext cx="2125315" cy="461665"/>
              </a:xfrm>
              <a:prstGeom prst="rect">
                <a:avLst/>
              </a:prstGeom>
              <a:blipFill>
                <a:blip r:embed="rId3"/>
                <a:stretch>
                  <a:fillRect l="-429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8EC4601-E6BD-43FD-A6BB-13722C6BE329}"/>
                  </a:ext>
                </a:extLst>
              </p:cNvPr>
              <p:cNvSpPr/>
              <p:nvPr/>
            </p:nvSpPr>
            <p:spPr>
              <a:xfrm>
                <a:off x="1137220" y="3835400"/>
                <a:ext cx="1438022" cy="7027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GB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8EC4601-E6BD-43FD-A6BB-13722C6BE3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7220" y="3835400"/>
                <a:ext cx="1438022" cy="7027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3A6ACA7-B52B-4B66-9878-8E603AECF22D}"/>
                  </a:ext>
                </a:extLst>
              </p:cNvPr>
              <p:cNvSpPr/>
              <p:nvPr/>
            </p:nvSpPr>
            <p:spPr>
              <a:xfrm>
                <a:off x="5965029" y="1039443"/>
                <a:ext cx="1438022" cy="704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−8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2800" i="1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3A6ACA7-B52B-4B66-9878-8E603AECF2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5029" y="1039443"/>
                <a:ext cx="1438022" cy="70455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4A7EE7B-02DB-4700-8A6F-E5701BCF0F3C}"/>
                  </a:ext>
                </a:extLst>
              </p:cNvPr>
              <p:cNvSpPr/>
              <p:nvPr/>
            </p:nvSpPr>
            <p:spPr>
              <a:xfrm>
                <a:off x="5965029" y="3836554"/>
                <a:ext cx="1438022" cy="7027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GB" sz="2800" i="1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4A7EE7B-02DB-4700-8A6F-E5701BCF0F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5029" y="3836554"/>
                <a:ext cx="1438022" cy="70275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F4F975E-D0C9-41F5-9AE8-0CA37B2E88B8}"/>
                  </a:ext>
                </a:extLst>
              </p:cNvPr>
              <p:cNvSpPr txBox="1"/>
              <p:nvPr/>
            </p:nvSpPr>
            <p:spPr>
              <a:xfrm>
                <a:off x="4819149" y="577778"/>
                <a:ext cx="212531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/>
                  <a:t>Solve for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/>
                  <a:t>: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F4F975E-D0C9-41F5-9AE8-0CA37B2E88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9149" y="577778"/>
                <a:ext cx="2125315" cy="461665"/>
              </a:xfrm>
              <a:prstGeom prst="rect">
                <a:avLst/>
              </a:prstGeom>
              <a:blipFill>
                <a:blip r:embed="rId7"/>
                <a:stretch>
                  <a:fillRect l="-459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7B110B87-C5AB-415D-9167-6611C0833CBB}"/>
              </a:ext>
            </a:extLst>
          </p:cNvPr>
          <p:cNvSpPr txBox="1"/>
          <p:nvPr/>
        </p:nvSpPr>
        <p:spPr>
          <a:xfrm>
            <a:off x="7675926" y="6488668"/>
            <a:ext cx="146807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</a:t>
            </a:r>
            <a:r>
              <a:rPr lang="en-GB" dirty="0" err="1">
                <a:solidFill>
                  <a:schemeClr val="bg1"/>
                </a:solidFill>
              </a:rPr>
              <a:t>MrGibbons</a:t>
            </a:r>
            <a:endParaRPr lang="en-GB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DFFC71B-F638-4D70-8D8F-C007225C2F7B}"/>
                  </a:ext>
                </a:extLst>
              </p:cNvPr>
              <p:cNvSpPr txBox="1"/>
              <p:nvPr/>
            </p:nvSpPr>
            <p:spPr>
              <a:xfrm>
                <a:off x="7536900" y="1128634"/>
                <a:ext cx="135062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=32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DFFC71B-F638-4D70-8D8F-C007225C2F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6900" y="1128634"/>
                <a:ext cx="1350627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421A3C0-C9E4-4493-B757-279DF8213268}"/>
                  </a:ext>
                </a:extLst>
              </p:cNvPr>
              <p:cNvSpPr txBox="1"/>
              <p:nvPr/>
            </p:nvSpPr>
            <p:spPr>
              <a:xfrm>
                <a:off x="7421080" y="3924591"/>
                <a:ext cx="15822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=52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421A3C0-C9E4-4493-B757-279DF82132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1080" y="3924591"/>
                <a:ext cx="1582266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218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9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B97AE049-8768-43AD-83CA-10670480B2F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600002"/>
                <a:ext cx="7886700" cy="4576961"/>
              </a:xfrm>
            </p:spPr>
            <p:txBody>
              <a:bodyPr numCol="2"/>
              <a:lstStyle/>
              <a:p>
                <a:pPr marL="0" indent="0">
                  <a:buNone/>
                </a:pPr>
                <a:r>
                  <a:rPr lang="en-GB" dirty="0"/>
                  <a:t>Solve for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:</a:t>
                </a:r>
              </a:p>
              <a:p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en-GB" dirty="0"/>
              </a:p>
              <a:p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>
                        <a:latin typeface="Cambria Math" panose="02040503050406030204" pitchFamily="18" charset="0"/>
                      </a:rPr>
                      <m:t>2+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6+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2+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B97AE049-8768-43AD-83CA-10670480B2F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600002"/>
                <a:ext cx="7886700" cy="4576961"/>
              </a:xfrm>
              <a:blipFill>
                <a:blip r:embed="rId3"/>
                <a:stretch>
                  <a:fillRect l="-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868626A5-BC7B-46E1-A942-E440EB013C00}"/>
              </a:ext>
            </a:extLst>
          </p:cNvPr>
          <p:cNvSpPr txBox="1">
            <a:spLocks/>
          </p:cNvSpPr>
          <p:nvPr/>
        </p:nvSpPr>
        <p:spPr>
          <a:xfrm>
            <a:off x="9144000" y="1088342"/>
            <a:ext cx="3943350" cy="5769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Clr>
                <a:srgbClr val="7030A0"/>
              </a:buClr>
              <a:buFont typeface="+mj-lt"/>
              <a:buAutoNum type="arabicPeriod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54CC7DF-FB4D-415B-93CF-8EEA8FCDA2F6}"/>
                  </a:ext>
                </a:extLst>
              </p:cNvPr>
              <p:cNvSpPr txBox="1"/>
              <p:nvPr/>
            </p:nvSpPr>
            <p:spPr>
              <a:xfrm>
                <a:off x="2902226" y="2385391"/>
                <a:ext cx="12059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=18</m:t>
                      </m:r>
                    </m:oMath>
                  </m:oMathPara>
                </a14:m>
                <a:endParaRPr lang="en-GB" sz="24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54CC7DF-FB4D-415B-93CF-8EEA8FCDA2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226" y="2385391"/>
                <a:ext cx="1205948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F7692F-FBF5-4783-97AA-1A2B67158A9E}"/>
                  </a:ext>
                </a:extLst>
              </p:cNvPr>
              <p:cNvSpPr txBox="1"/>
              <p:nvPr/>
            </p:nvSpPr>
            <p:spPr>
              <a:xfrm>
                <a:off x="2411896" y="3888482"/>
                <a:ext cx="12059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=18</m:t>
                      </m:r>
                    </m:oMath>
                  </m:oMathPara>
                </a14:m>
                <a:endParaRPr lang="en-GB" sz="24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F7692F-FBF5-4783-97AA-1A2B67158A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896" y="3888482"/>
                <a:ext cx="1205948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156A429-4420-42BC-A1C7-67B08FDC3492}"/>
                  </a:ext>
                </a:extLst>
              </p:cNvPr>
              <p:cNvSpPr txBox="1"/>
              <p:nvPr/>
            </p:nvSpPr>
            <p:spPr>
              <a:xfrm>
                <a:off x="2411896" y="5431329"/>
                <a:ext cx="12059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=18</m:t>
                      </m:r>
                    </m:oMath>
                  </m:oMathPara>
                </a14:m>
                <a:endParaRPr lang="en-GB" sz="24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156A429-4420-42BC-A1C7-67B08FDC34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896" y="5431329"/>
                <a:ext cx="1205948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418C7FE-F210-4AE6-986C-DBB2AA031696}"/>
                  </a:ext>
                </a:extLst>
              </p:cNvPr>
              <p:cNvSpPr txBox="1"/>
              <p:nvPr/>
            </p:nvSpPr>
            <p:spPr>
              <a:xfrm>
                <a:off x="6639340" y="1813485"/>
                <a:ext cx="12059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=18</m:t>
                      </m:r>
                    </m:oMath>
                  </m:oMathPara>
                </a14:m>
                <a:endParaRPr lang="en-GB" sz="24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418C7FE-F210-4AE6-986C-DBB2AA0316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9340" y="1813485"/>
                <a:ext cx="1205948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B485218-DF35-4FBC-94F5-343EFBEA6BC4}"/>
                  </a:ext>
                </a:extLst>
              </p:cNvPr>
              <p:cNvSpPr txBox="1"/>
              <p:nvPr/>
            </p:nvSpPr>
            <p:spPr>
              <a:xfrm>
                <a:off x="6427306" y="3387061"/>
                <a:ext cx="12059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=18</m:t>
                      </m:r>
                    </m:oMath>
                  </m:oMathPara>
                </a14:m>
                <a:endParaRPr lang="en-GB" sz="24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B485218-DF35-4FBC-94F5-343EFBEA6B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7306" y="3387061"/>
                <a:ext cx="1205948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9ECE80D-018C-4596-ADE6-0068025074FA}"/>
                  </a:ext>
                </a:extLst>
              </p:cNvPr>
              <p:cNvSpPr txBox="1"/>
              <p:nvPr/>
            </p:nvSpPr>
            <p:spPr>
              <a:xfrm>
                <a:off x="6427306" y="4960637"/>
                <a:ext cx="12059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=22</m:t>
                      </m:r>
                    </m:oMath>
                  </m:oMathPara>
                </a14:m>
                <a:endParaRPr lang="en-GB" sz="24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9ECE80D-018C-4596-ADE6-0068025074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7306" y="4960637"/>
                <a:ext cx="1205948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88A799C5-EBF2-46BE-96CB-64C52DD4541F}"/>
              </a:ext>
            </a:extLst>
          </p:cNvPr>
          <p:cNvSpPr txBox="1"/>
          <p:nvPr/>
        </p:nvSpPr>
        <p:spPr>
          <a:xfrm>
            <a:off x="7675926" y="6488668"/>
            <a:ext cx="146807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</a:t>
            </a:r>
            <a:r>
              <a:rPr lang="en-GB" dirty="0" err="1">
                <a:solidFill>
                  <a:schemeClr val="bg1"/>
                </a:solidFill>
              </a:rPr>
              <a:t>MrGibbons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52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FD099AE4-AF5F-447B-99B0-5983A1D60750}"/>
                  </a:ext>
                </a:extLst>
              </p:cNvPr>
              <p:cNvSpPr>
                <a:spLocks noGrp="1"/>
              </p:cNvSpPr>
              <p:nvPr>
                <p:ph type="body" sz="quarter" idx="13"/>
              </p:nvPr>
            </p:nvSpPr>
            <p:spPr>
              <a:xfrm>
                <a:off x="145774" y="-119268"/>
                <a:ext cx="2941983" cy="6858000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200000"/>
                  </a:lnSpc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+6=30</m:t>
                    </m:r>
                  </m:oMath>
                </a14:m>
                <a:endParaRPr lang="en-GB" b="0" i="1" dirty="0">
                  <a:latin typeface="Cambria Math" panose="02040503050406030204" pitchFamily="18" charset="0"/>
                </a:endParaRPr>
              </a:p>
              <a:p>
                <a:pPr>
                  <a:lnSpc>
                    <a:spcPct val="200000"/>
                  </a:lnSpc>
                </a:pPr>
                <a:r>
                  <a:rPr lang="en-GB" b="0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30=6+3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/>
              </a:p>
              <a:p>
                <a:pPr>
                  <a:lnSpc>
                    <a:spcPct val="200000"/>
                  </a:lnSpc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/>
              </a:p>
              <a:p>
                <a:pPr>
                  <a:lnSpc>
                    <a:spcPct val="200000"/>
                  </a:lnSpc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−6</m:t>
                    </m:r>
                  </m:oMath>
                </a14:m>
                <a:endParaRPr lang="en-GB" b="0" dirty="0"/>
              </a:p>
              <a:p>
                <a:pPr>
                  <a:lnSpc>
                    <a:spcPct val="200000"/>
                  </a:lnSpc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−6</m:t>
                    </m:r>
                  </m:oMath>
                </a14:m>
                <a:endParaRPr lang="en-GB" b="0" dirty="0"/>
              </a:p>
              <a:p>
                <a:pPr>
                  <a:lnSpc>
                    <a:spcPct val="200000"/>
                  </a:lnSpc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endParaRPr lang="en-GB" b="0" dirty="0"/>
              </a:p>
              <a:p>
                <a:pPr>
                  <a:lnSpc>
                    <a:spcPct val="200000"/>
                  </a:lnSpc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−30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r>
                  <a:rPr lang="en-GB" dirty="0"/>
                  <a:t> </a:t>
                </a:r>
                <a:endParaRPr lang="en-GB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FD099AE4-AF5F-447B-99B0-5983A1D607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3"/>
              </p:nvPr>
            </p:nvSpPr>
            <p:spPr>
              <a:xfrm>
                <a:off x="145774" y="-119268"/>
                <a:ext cx="2941983" cy="6858000"/>
              </a:xfrm>
              <a:blipFill>
                <a:blip r:embed="rId3"/>
                <a:stretch>
                  <a:fillRect l="-3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08F3FD70-0C2D-4ED6-B065-85AC07A14B0F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3087757" y="-263343"/>
                <a:ext cx="2822713" cy="6858000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200000"/>
                  </a:lnSpc>
                </a:pPr>
                <a:r>
                  <a:rPr lang="en-GB"/>
                  <a:t>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6</m:t>
                    </m:r>
                    <m:r>
                      <m:rPr>
                        <m:nor/>
                      </m:rPr>
                      <a:rPr lang="en-GB" dirty="0"/>
                      <m:t> </m:t>
                    </m:r>
                  </m:oMath>
                </a14:m>
                <a:endParaRPr lang="en-GB"/>
              </a:p>
              <a:p>
                <a:pPr>
                  <a:lnSpc>
                    <a:spcPct val="200000"/>
                  </a:lnSpc>
                </a:pPr>
                <a:r>
                  <a:rPr lang="en-GB"/>
                  <a:t>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6−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m:rPr>
                        <m:nor/>
                      </m:rPr>
                      <a:rPr lang="en-GB" dirty="0"/>
                      <m:t> </m:t>
                    </m:r>
                  </m:oMath>
                </a14:m>
                <a:endParaRPr lang="en-GB"/>
              </a:p>
              <a:p>
                <a:pPr>
                  <a:lnSpc>
                    <a:spcPct val="200000"/>
                  </a:lnSpc>
                </a:pPr>
                <a:r>
                  <a:rPr lang="en-GB"/>
                  <a:t>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m:rPr>
                        <m:nor/>
                      </m:rPr>
                      <a:rPr lang="en-GB" dirty="0"/>
                      <m:t> </m:t>
                    </m:r>
                  </m:oMath>
                </a14:m>
                <a:endParaRPr lang="en-GB"/>
              </a:p>
              <a:p>
                <a:pPr>
                  <a:lnSpc>
                    <a:spcPct val="200000"/>
                  </a:lnSpc>
                </a:pPr>
                <a:r>
                  <a:rPr lang="en-GB"/>
                  <a:t>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30=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/>
              </a:p>
              <a:p>
                <a:pPr>
                  <a:lnSpc>
                    <a:spcPct val="200000"/>
                  </a:lnSpc>
                </a:pPr>
                <a:r>
                  <a:rPr lang="en-GB"/>
                  <a:t>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6+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m:rPr>
                        <m:nor/>
                      </m:rPr>
                      <a:rPr lang="en-GB" dirty="0"/>
                      <m:t> </m:t>
                    </m:r>
                  </m:oMath>
                </a14:m>
                <a:endParaRPr lang="en-GB"/>
              </a:p>
              <a:p>
                <a:pPr>
                  <a:lnSpc>
                    <a:spcPct val="200000"/>
                  </a:lnSpc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dirty="0"/>
                      <m:t> 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6+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m:rPr>
                        <m:nor/>
                      </m:rPr>
                      <a:rPr lang="en-GB" dirty="0"/>
                      <m:t> </m:t>
                    </m:r>
                  </m:oMath>
                </a14:m>
                <a:endParaRPr lang="en-GB"/>
              </a:p>
            </p:txBody>
          </p:sp>
        </mc:Choice>
        <mc:Fallback xmlns="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08F3FD70-0C2D-4ED6-B065-85AC07A14B0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3087757" y="-263343"/>
                <a:ext cx="2822713" cy="6858000"/>
              </a:xfrm>
              <a:blipFill>
                <a:blip r:embed="rId4"/>
                <a:stretch>
                  <a:fillRect l="-34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3">
                <a:extLst>
                  <a:ext uri="{FF2B5EF4-FFF2-40B4-BE49-F238E27FC236}">
                    <a16:creationId xmlns:a16="http://schemas.microsoft.com/office/drawing/2014/main" id="{7229779A-6757-403D-A577-A4D14513292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29741" y="-321558"/>
                <a:ext cx="2968486" cy="68580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457200" indent="-457200" algn="l" defTabSz="914400" rtl="0" eaLnBrk="1" latinLnBrk="0" hangingPunct="1">
                  <a:lnSpc>
                    <a:spcPct val="150000"/>
                  </a:lnSpc>
                  <a:spcBef>
                    <a:spcPts val="1000"/>
                  </a:spcBef>
                  <a:buClr>
                    <a:srgbClr val="7030A0"/>
                  </a:buClr>
                  <a:buFont typeface="+mj-lt"/>
                  <a:buAutoNum type="arabicPeriod" startAt="8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914400" indent="-457200" algn="l" defTabSz="914400" rtl="0" eaLnBrk="1" latinLnBrk="0" hangingPunct="1">
                  <a:lnSpc>
                    <a:spcPct val="150000"/>
                  </a:lnSpc>
                  <a:spcBef>
                    <a:spcPts val="500"/>
                  </a:spcBef>
                  <a:buFont typeface="+mj-lt"/>
                  <a:buAutoNum type="arabicPeriod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57300" indent="-342900" algn="l" defTabSz="914400" rtl="0" eaLnBrk="1" latinLnBrk="0" hangingPunct="1">
                  <a:lnSpc>
                    <a:spcPct val="150000"/>
                  </a:lnSpc>
                  <a:spcBef>
                    <a:spcPts val="500"/>
                  </a:spcBef>
                  <a:buFont typeface="+mj-lt"/>
                  <a:buAutoNum type="arabicPeriod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714500" indent="-342900" algn="l" defTabSz="914400" rtl="0" eaLnBrk="1" latinLnBrk="0" hangingPunct="1">
                  <a:lnSpc>
                    <a:spcPct val="150000"/>
                  </a:lnSpc>
                  <a:spcBef>
                    <a:spcPts val="500"/>
                  </a:spcBef>
                  <a:buFont typeface="+mj-lt"/>
                  <a:buAutoNum type="arabicPeriod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171700" indent="-342900" algn="l" defTabSz="914400" rtl="0" eaLnBrk="1" latinLnBrk="0" hangingPunct="1">
                  <a:lnSpc>
                    <a:spcPct val="150000"/>
                  </a:lnSpc>
                  <a:spcBef>
                    <a:spcPts val="500"/>
                  </a:spcBef>
                  <a:buFont typeface="+mj-lt"/>
                  <a:buAutoNum type="arabicPeriod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200000"/>
                  </a:lnSpc>
                  <a:buFont typeface="+mj-lt"/>
                  <a:buAutoNum type="arabicPeriod" startAt="14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−6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30</m:t>
                        </m:r>
                      </m:den>
                    </m:f>
                    <m:r>
                      <m:rPr>
                        <m:nor/>
                      </m:rPr>
                      <a:rPr lang="en-GB" dirty="0"/>
                      <m:t> </m:t>
                    </m:r>
                  </m:oMath>
                </a14:m>
                <a:endParaRPr lang="en-GB" dirty="0"/>
              </a:p>
              <a:p>
                <a:pPr>
                  <a:lnSpc>
                    <a:spcPct val="200000"/>
                  </a:lnSpc>
                  <a:buFont typeface="+mj-lt"/>
                  <a:buAutoNum type="arabicPeriod" startAt="15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30=3</m:t>
                    </m:r>
                    <m:d>
                      <m:dPr>
                        <m:ctrlPr>
                          <a:rPr lang="en-GB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−6</m:t>
                        </m:r>
                      </m:e>
                    </m:d>
                  </m:oMath>
                </a14:m>
                <a:endParaRPr lang="en-GB" dirty="0"/>
              </a:p>
              <a:p>
                <a:pPr>
                  <a:lnSpc>
                    <a:spcPct val="200000"/>
                  </a:lnSpc>
                  <a:buFont typeface="+mj-lt"/>
                  <a:buAutoNum type="arabicPeriod" startAt="15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=3</m:t>
                    </m:r>
                    <m:d>
                      <m:d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+6</m:t>
                        </m:r>
                      </m:e>
                    </m:d>
                  </m:oMath>
                </a14:m>
                <a:endParaRPr lang="en-GB" dirty="0"/>
              </a:p>
              <a:p>
                <a:pPr>
                  <a:lnSpc>
                    <a:spcPct val="200000"/>
                  </a:lnSpc>
                  <a:buFont typeface="+mj-lt"/>
                  <a:buAutoNum type="arabicPeriod" startAt="15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30=3</m:t>
                    </m:r>
                    <m:d>
                      <m:d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endParaRPr lang="en-GB" dirty="0"/>
              </a:p>
              <a:p>
                <a:pPr>
                  <a:lnSpc>
                    <a:spcPct val="200000"/>
                  </a:lnSpc>
                  <a:buFont typeface="+mj-lt"/>
                  <a:buAutoNum type="arabicPeriod" startAt="15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d>
                      <m:d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+6</m:t>
                        </m:r>
                      </m:e>
                    </m:d>
                  </m:oMath>
                </a14:m>
                <a:endParaRPr lang="en-GB" dirty="0"/>
              </a:p>
              <a:p>
                <a:pPr>
                  <a:lnSpc>
                    <a:spcPct val="200000"/>
                  </a:lnSpc>
                  <a:buFont typeface="+mj-lt"/>
                  <a:buAutoNum type="arabicPeriod" startAt="15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30=</m:t>
                    </m:r>
                    <m:f>
                      <m:f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d>
                      <m:d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dirty="0"/>
              </a:p>
              <a:p>
                <a:pPr>
                  <a:lnSpc>
                    <a:spcPct val="200000"/>
                  </a:lnSpc>
                  <a:buFont typeface="+mj-lt"/>
                  <a:buAutoNum type="arabicPeriod" startAt="15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30</m:t>
                    </m:r>
                    <m:d>
                      <m:d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" name="Text Placeholder 3">
                <a:extLst>
                  <a:ext uri="{FF2B5EF4-FFF2-40B4-BE49-F238E27FC236}">
                    <a16:creationId xmlns:a16="http://schemas.microsoft.com/office/drawing/2014/main" id="{7229779A-6757-403D-A577-A4D1451329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9741" y="-321558"/>
                <a:ext cx="2968486" cy="6858000"/>
              </a:xfrm>
              <a:prstGeom prst="rect">
                <a:avLst/>
              </a:prstGeom>
              <a:blipFill>
                <a:blip r:embed="rId5"/>
                <a:stretch>
                  <a:fillRect l="-3285" b="-11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51780945-2244-48C1-B91F-018AF5D2AD84}"/>
              </a:ext>
            </a:extLst>
          </p:cNvPr>
          <p:cNvSpPr txBox="1"/>
          <p:nvPr/>
        </p:nvSpPr>
        <p:spPr>
          <a:xfrm>
            <a:off x="7675926" y="6488668"/>
            <a:ext cx="146807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</a:t>
            </a:r>
            <a:r>
              <a:rPr lang="en-GB" dirty="0" err="1">
                <a:solidFill>
                  <a:schemeClr val="bg1"/>
                </a:solidFill>
              </a:rPr>
              <a:t>MrGibbons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918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FD099AE4-AF5F-447B-99B0-5983A1D60750}"/>
                  </a:ext>
                </a:extLst>
              </p:cNvPr>
              <p:cNvSpPr>
                <a:spLocks noGrp="1"/>
              </p:cNvSpPr>
              <p:nvPr>
                <p:ph type="body" sz="quarter" idx="13"/>
              </p:nvPr>
            </p:nvSpPr>
            <p:spPr>
              <a:xfrm>
                <a:off x="145774" y="-119268"/>
                <a:ext cx="2941983" cy="6858000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200000"/>
                  </a:lnSpc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+6=30</m:t>
                    </m:r>
                  </m:oMath>
                </a14:m>
                <a:endParaRPr lang="en-GB" b="0" i="1" dirty="0">
                  <a:latin typeface="Cambria Math" panose="02040503050406030204" pitchFamily="18" charset="0"/>
                </a:endParaRPr>
              </a:p>
              <a:p>
                <a:pPr>
                  <a:lnSpc>
                    <a:spcPct val="200000"/>
                  </a:lnSpc>
                </a:pPr>
                <a:r>
                  <a:rPr lang="en-GB" b="0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30=6+3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/>
              </a:p>
              <a:p>
                <a:pPr>
                  <a:lnSpc>
                    <a:spcPct val="200000"/>
                  </a:lnSpc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/>
              </a:p>
              <a:p>
                <a:pPr>
                  <a:lnSpc>
                    <a:spcPct val="200000"/>
                  </a:lnSpc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−6</m:t>
                    </m:r>
                  </m:oMath>
                </a14:m>
                <a:endParaRPr lang="en-GB" b="0" dirty="0"/>
              </a:p>
              <a:p>
                <a:pPr>
                  <a:lnSpc>
                    <a:spcPct val="200000"/>
                  </a:lnSpc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−6</m:t>
                    </m:r>
                  </m:oMath>
                </a14:m>
                <a:endParaRPr lang="en-GB" b="0" dirty="0"/>
              </a:p>
              <a:p>
                <a:pPr>
                  <a:lnSpc>
                    <a:spcPct val="200000"/>
                  </a:lnSpc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endParaRPr lang="en-GB" b="0" dirty="0"/>
              </a:p>
              <a:p>
                <a:pPr>
                  <a:lnSpc>
                    <a:spcPct val="200000"/>
                  </a:lnSpc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−30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r>
                  <a:rPr lang="en-GB" dirty="0"/>
                  <a:t> </a:t>
                </a:r>
                <a:endParaRPr lang="en-GB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FD099AE4-AF5F-447B-99B0-5983A1D607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3"/>
              </p:nvPr>
            </p:nvSpPr>
            <p:spPr>
              <a:xfrm>
                <a:off x="145774" y="-119268"/>
                <a:ext cx="2941983" cy="6858000"/>
              </a:xfrm>
              <a:blipFill>
                <a:blip r:embed="rId3"/>
                <a:stretch>
                  <a:fillRect l="-3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08F3FD70-0C2D-4ED6-B065-85AC07A14B0F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3087757" y="-263343"/>
                <a:ext cx="2822713" cy="6858000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200000"/>
                  </a:lnSpc>
                </a:pPr>
                <a:r>
                  <a:rPr lang="en-GB"/>
                  <a:t>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6</m:t>
                    </m:r>
                    <m:r>
                      <m:rPr>
                        <m:nor/>
                      </m:rPr>
                      <a:rPr lang="en-GB" dirty="0"/>
                      <m:t> </m:t>
                    </m:r>
                  </m:oMath>
                </a14:m>
                <a:endParaRPr lang="en-GB"/>
              </a:p>
              <a:p>
                <a:pPr>
                  <a:lnSpc>
                    <a:spcPct val="200000"/>
                  </a:lnSpc>
                </a:pPr>
                <a:r>
                  <a:rPr lang="en-GB"/>
                  <a:t>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6−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m:rPr>
                        <m:nor/>
                      </m:rPr>
                      <a:rPr lang="en-GB" dirty="0"/>
                      <m:t> </m:t>
                    </m:r>
                  </m:oMath>
                </a14:m>
                <a:endParaRPr lang="en-GB"/>
              </a:p>
              <a:p>
                <a:pPr>
                  <a:lnSpc>
                    <a:spcPct val="200000"/>
                  </a:lnSpc>
                </a:pPr>
                <a:r>
                  <a:rPr lang="en-GB"/>
                  <a:t>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m:rPr>
                        <m:nor/>
                      </m:rPr>
                      <a:rPr lang="en-GB" dirty="0"/>
                      <m:t> </m:t>
                    </m:r>
                  </m:oMath>
                </a14:m>
                <a:endParaRPr lang="en-GB"/>
              </a:p>
              <a:p>
                <a:pPr>
                  <a:lnSpc>
                    <a:spcPct val="200000"/>
                  </a:lnSpc>
                </a:pPr>
                <a:r>
                  <a:rPr lang="en-GB"/>
                  <a:t>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30=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/>
              </a:p>
              <a:p>
                <a:pPr>
                  <a:lnSpc>
                    <a:spcPct val="200000"/>
                  </a:lnSpc>
                </a:pPr>
                <a:r>
                  <a:rPr lang="en-GB"/>
                  <a:t>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6+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m:rPr>
                        <m:nor/>
                      </m:rPr>
                      <a:rPr lang="en-GB" dirty="0"/>
                      <m:t> </m:t>
                    </m:r>
                  </m:oMath>
                </a14:m>
                <a:endParaRPr lang="en-GB"/>
              </a:p>
              <a:p>
                <a:pPr>
                  <a:lnSpc>
                    <a:spcPct val="200000"/>
                  </a:lnSpc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dirty="0"/>
                      <m:t> 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6+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m:rPr>
                        <m:nor/>
                      </m:rPr>
                      <a:rPr lang="en-GB" dirty="0"/>
                      <m:t> </m:t>
                    </m:r>
                  </m:oMath>
                </a14:m>
                <a:endParaRPr lang="en-GB"/>
              </a:p>
            </p:txBody>
          </p:sp>
        </mc:Choice>
        <mc:Fallback xmlns="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08F3FD70-0C2D-4ED6-B065-85AC07A14B0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3087757" y="-263343"/>
                <a:ext cx="2822713" cy="6858000"/>
              </a:xfrm>
              <a:blipFill>
                <a:blip r:embed="rId4"/>
                <a:stretch>
                  <a:fillRect l="-34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3">
                <a:extLst>
                  <a:ext uri="{FF2B5EF4-FFF2-40B4-BE49-F238E27FC236}">
                    <a16:creationId xmlns:a16="http://schemas.microsoft.com/office/drawing/2014/main" id="{7229779A-6757-403D-A577-A4D14513292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29741" y="-321558"/>
                <a:ext cx="2968486" cy="68580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457200" indent="-457200" algn="l" defTabSz="914400" rtl="0" eaLnBrk="1" latinLnBrk="0" hangingPunct="1">
                  <a:lnSpc>
                    <a:spcPct val="150000"/>
                  </a:lnSpc>
                  <a:spcBef>
                    <a:spcPts val="1000"/>
                  </a:spcBef>
                  <a:buClr>
                    <a:srgbClr val="7030A0"/>
                  </a:buClr>
                  <a:buFont typeface="+mj-lt"/>
                  <a:buAutoNum type="arabicPeriod" startAt="8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914400" indent="-457200" algn="l" defTabSz="914400" rtl="0" eaLnBrk="1" latinLnBrk="0" hangingPunct="1">
                  <a:lnSpc>
                    <a:spcPct val="150000"/>
                  </a:lnSpc>
                  <a:spcBef>
                    <a:spcPts val="500"/>
                  </a:spcBef>
                  <a:buFont typeface="+mj-lt"/>
                  <a:buAutoNum type="arabicPeriod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57300" indent="-342900" algn="l" defTabSz="914400" rtl="0" eaLnBrk="1" latinLnBrk="0" hangingPunct="1">
                  <a:lnSpc>
                    <a:spcPct val="150000"/>
                  </a:lnSpc>
                  <a:spcBef>
                    <a:spcPts val="500"/>
                  </a:spcBef>
                  <a:buFont typeface="+mj-lt"/>
                  <a:buAutoNum type="arabicPeriod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714500" indent="-342900" algn="l" defTabSz="914400" rtl="0" eaLnBrk="1" latinLnBrk="0" hangingPunct="1">
                  <a:lnSpc>
                    <a:spcPct val="150000"/>
                  </a:lnSpc>
                  <a:spcBef>
                    <a:spcPts val="500"/>
                  </a:spcBef>
                  <a:buFont typeface="+mj-lt"/>
                  <a:buAutoNum type="arabicPeriod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171700" indent="-342900" algn="l" defTabSz="914400" rtl="0" eaLnBrk="1" latinLnBrk="0" hangingPunct="1">
                  <a:lnSpc>
                    <a:spcPct val="150000"/>
                  </a:lnSpc>
                  <a:spcBef>
                    <a:spcPts val="500"/>
                  </a:spcBef>
                  <a:buFont typeface="+mj-lt"/>
                  <a:buAutoNum type="arabicPeriod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200000"/>
                  </a:lnSpc>
                  <a:buFont typeface="+mj-lt"/>
                  <a:buAutoNum type="arabicPeriod" startAt="14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−6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30</m:t>
                        </m:r>
                      </m:den>
                    </m:f>
                    <m:r>
                      <m:rPr>
                        <m:nor/>
                      </m:rPr>
                      <a:rPr lang="en-GB" dirty="0"/>
                      <m:t> </m:t>
                    </m:r>
                  </m:oMath>
                </a14:m>
                <a:endParaRPr lang="en-GB" dirty="0"/>
              </a:p>
              <a:p>
                <a:pPr>
                  <a:lnSpc>
                    <a:spcPct val="200000"/>
                  </a:lnSpc>
                  <a:buFont typeface="+mj-lt"/>
                  <a:buAutoNum type="arabicPeriod" startAt="15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30=3</m:t>
                    </m:r>
                    <m:d>
                      <m:dPr>
                        <m:ctrlPr>
                          <a:rPr lang="en-GB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−6</m:t>
                        </m:r>
                      </m:e>
                    </m:d>
                  </m:oMath>
                </a14:m>
                <a:endParaRPr lang="en-GB" dirty="0"/>
              </a:p>
              <a:p>
                <a:pPr>
                  <a:lnSpc>
                    <a:spcPct val="200000"/>
                  </a:lnSpc>
                  <a:buFont typeface="+mj-lt"/>
                  <a:buAutoNum type="arabicPeriod" startAt="15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=3</m:t>
                    </m:r>
                    <m:d>
                      <m:d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+6</m:t>
                        </m:r>
                      </m:e>
                    </m:d>
                  </m:oMath>
                </a14:m>
                <a:endParaRPr lang="en-GB" dirty="0"/>
              </a:p>
              <a:p>
                <a:pPr>
                  <a:lnSpc>
                    <a:spcPct val="200000"/>
                  </a:lnSpc>
                  <a:buFont typeface="+mj-lt"/>
                  <a:buAutoNum type="arabicPeriod" startAt="15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30=3</m:t>
                    </m:r>
                    <m:d>
                      <m:d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endParaRPr lang="en-GB" dirty="0"/>
              </a:p>
              <a:p>
                <a:pPr>
                  <a:lnSpc>
                    <a:spcPct val="200000"/>
                  </a:lnSpc>
                  <a:buFont typeface="+mj-lt"/>
                  <a:buAutoNum type="arabicPeriod" startAt="15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d>
                      <m:d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+6</m:t>
                        </m:r>
                      </m:e>
                    </m:d>
                  </m:oMath>
                </a14:m>
                <a:endParaRPr lang="en-GB" dirty="0"/>
              </a:p>
              <a:p>
                <a:pPr>
                  <a:lnSpc>
                    <a:spcPct val="200000"/>
                  </a:lnSpc>
                  <a:buFont typeface="+mj-lt"/>
                  <a:buAutoNum type="arabicPeriod" startAt="15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30=</m:t>
                    </m:r>
                    <m:f>
                      <m:f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d>
                      <m:d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dirty="0"/>
              </a:p>
              <a:p>
                <a:pPr>
                  <a:lnSpc>
                    <a:spcPct val="200000"/>
                  </a:lnSpc>
                  <a:buFont typeface="+mj-lt"/>
                  <a:buAutoNum type="arabicPeriod" startAt="15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30</m:t>
                    </m:r>
                    <m:d>
                      <m:d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" name="Text Placeholder 3">
                <a:extLst>
                  <a:ext uri="{FF2B5EF4-FFF2-40B4-BE49-F238E27FC236}">
                    <a16:creationId xmlns:a16="http://schemas.microsoft.com/office/drawing/2014/main" id="{7229779A-6757-403D-A577-A4D1451329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9741" y="-321558"/>
                <a:ext cx="2968486" cy="6858000"/>
              </a:xfrm>
              <a:prstGeom prst="rect">
                <a:avLst/>
              </a:prstGeom>
              <a:blipFill>
                <a:blip r:embed="rId5"/>
                <a:stretch>
                  <a:fillRect l="-3285" b="-11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434E5DB-7D4A-46AE-8B4F-F3D83A7094EB}"/>
                  </a:ext>
                </a:extLst>
              </p:cNvPr>
              <p:cNvSpPr txBox="1"/>
              <p:nvPr/>
            </p:nvSpPr>
            <p:spPr>
              <a:xfrm>
                <a:off x="145775" y="543341"/>
                <a:ext cx="98922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GB" sz="24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434E5DB-7D4A-46AE-8B4F-F3D83A7094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775" y="543341"/>
                <a:ext cx="989226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D47F1B7-10F1-4778-88E3-0E521411D519}"/>
                  </a:ext>
                </a:extLst>
              </p:cNvPr>
              <p:cNvSpPr txBox="1"/>
              <p:nvPr/>
            </p:nvSpPr>
            <p:spPr>
              <a:xfrm>
                <a:off x="145775" y="1436782"/>
                <a:ext cx="98922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GB" sz="24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D47F1B7-10F1-4778-88E3-0E521411D5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775" y="1436782"/>
                <a:ext cx="989226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E53605D-8FF0-4F47-A890-8A1C3D6D8B66}"/>
                  </a:ext>
                </a:extLst>
              </p:cNvPr>
              <p:cNvSpPr txBox="1"/>
              <p:nvPr/>
            </p:nvSpPr>
            <p:spPr>
              <a:xfrm>
                <a:off x="145773" y="2296014"/>
                <a:ext cx="11794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=−8</m:t>
                      </m:r>
                    </m:oMath>
                  </m:oMathPara>
                </a14:m>
                <a:endParaRPr lang="en-GB" sz="24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E53605D-8FF0-4F47-A890-8A1C3D6D8B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773" y="2296014"/>
                <a:ext cx="1179442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21B9C88-8EDE-42BA-9BC0-D190123E442F}"/>
                  </a:ext>
                </a:extLst>
              </p:cNvPr>
              <p:cNvSpPr txBox="1"/>
              <p:nvPr/>
            </p:nvSpPr>
            <p:spPr>
              <a:xfrm>
                <a:off x="145773" y="3105403"/>
                <a:ext cx="11794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GB" sz="24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21B9C88-8EDE-42BA-9BC0-D190123E44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773" y="3105403"/>
                <a:ext cx="1179442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285617D-1FD3-4A1E-BF2A-EBE320160F21}"/>
                  </a:ext>
                </a:extLst>
              </p:cNvPr>
              <p:cNvSpPr txBox="1"/>
              <p:nvPr/>
            </p:nvSpPr>
            <p:spPr>
              <a:xfrm>
                <a:off x="145773" y="3995679"/>
                <a:ext cx="14577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=−12</m:t>
                      </m:r>
                    </m:oMath>
                  </m:oMathPara>
                </a14:m>
                <a:endParaRPr lang="en-GB" sz="24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285617D-1FD3-4A1E-BF2A-EBE320160F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773" y="3995679"/>
                <a:ext cx="1457740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2EA9685-213E-4BA0-B4E6-D46D89BB04D2}"/>
                  </a:ext>
                </a:extLst>
              </p:cNvPr>
              <p:cNvSpPr txBox="1"/>
              <p:nvPr/>
            </p:nvSpPr>
            <p:spPr>
              <a:xfrm>
                <a:off x="159025" y="4885955"/>
                <a:ext cx="14577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=−12</m:t>
                      </m:r>
                    </m:oMath>
                  </m:oMathPara>
                </a14:m>
                <a:endParaRPr lang="en-GB" sz="24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2EA9685-213E-4BA0-B4E6-D46D89BB04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025" y="4885955"/>
                <a:ext cx="1457740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AD2A21F-2827-4BF9-8886-64AE23F50233}"/>
                  </a:ext>
                </a:extLst>
              </p:cNvPr>
              <p:cNvSpPr txBox="1"/>
              <p:nvPr/>
            </p:nvSpPr>
            <p:spPr>
              <a:xfrm>
                <a:off x="145772" y="6003971"/>
                <a:ext cx="169627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=−108</m:t>
                      </m:r>
                    </m:oMath>
                  </m:oMathPara>
                </a14:m>
                <a:endParaRPr lang="en-GB" sz="24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AD2A21F-2827-4BF9-8886-64AE23F502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772" y="6003971"/>
                <a:ext cx="1696279" cy="4616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29F0BE5-FE72-492C-968A-2EE75D9172CF}"/>
                  </a:ext>
                </a:extLst>
              </p:cNvPr>
              <p:cNvSpPr txBox="1"/>
              <p:nvPr/>
            </p:nvSpPr>
            <p:spPr>
              <a:xfrm>
                <a:off x="3087757" y="747669"/>
                <a:ext cx="169627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=−72</m:t>
                      </m:r>
                    </m:oMath>
                  </m:oMathPara>
                </a14:m>
                <a:endParaRPr lang="en-GB" sz="24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29F0BE5-FE72-492C-968A-2EE75D9172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7757" y="747669"/>
                <a:ext cx="1696279" cy="4616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E98C9FC-1DDA-4928-9CF6-A7992AD02300}"/>
                  </a:ext>
                </a:extLst>
              </p:cNvPr>
              <p:cNvSpPr txBox="1"/>
              <p:nvPr/>
            </p:nvSpPr>
            <p:spPr>
              <a:xfrm>
                <a:off x="3087756" y="1834349"/>
                <a:ext cx="169627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=−72</m:t>
                      </m:r>
                    </m:oMath>
                  </m:oMathPara>
                </a14:m>
                <a:endParaRPr lang="en-GB" sz="24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E98C9FC-1DDA-4928-9CF6-A7992AD023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7756" y="1834349"/>
                <a:ext cx="1696279" cy="46166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3CB3597-B154-448A-861F-10AFFC4056B4}"/>
                  </a:ext>
                </a:extLst>
              </p:cNvPr>
              <p:cNvSpPr txBox="1"/>
              <p:nvPr/>
            </p:nvSpPr>
            <p:spPr>
              <a:xfrm>
                <a:off x="3087756" y="2932118"/>
                <a:ext cx="169627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=72</m:t>
                      </m:r>
                    </m:oMath>
                  </m:oMathPara>
                </a14:m>
                <a:endParaRPr lang="en-GB" sz="24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3CB3597-B154-448A-861F-10AFFC4056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7756" y="2932118"/>
                <a:ext cx="1696279" cy="46166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855AF2C-BFD9-4A24-846A-8A532479E8BD}"/>
                  </a:ext>
                </a:extLst>
              </p:cNvPr>
              <p:cNvSpPr txBox="1"/>
              <p:nvPr/>
            </p:nvSpPr>
            <p:spPr>
              <a:xfrm>
                <a:off x="3087756" y="5116787"/>
                <a:ext cx="169627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=84</m:t>
                      </m:r>
                    </m:oMath>
                  </m:oMathPara>
                </a14:m>
                <a:endParaRPr lang="en-GB" sz="24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855AF2C-BFD9-4A24-846A-8A532479E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7756" y="5116787"/>
                <a:ext cx="1696279" cy="46166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10BF4DC-C743-4BC9-800D-73A985FF1832}"/>
                  </a:ext>
                </a:extLst>
              </p:cNvPr>
              <p:cNvSpPr txBox="1"/>
              <p:nvPr/>
            </p:nvSpPr>
            <p:spPr>
              <a:xfrm>
                <a:off x="3087756" y="6277067"/>
                <a:ext cx="169627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=96</m:t>
                      </m:r>
                    </m:oMath>
                  </m:oMathPara>
                </a14:m>
                <a:endParaRPr lang="en-GB" sz="24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10BF4DC-C743-4BC9-800D-73A985FF18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7756" y="6277067"/>
                <a:ext cx="1696279" cy="46166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6A55069-7F74-41A8-966E-A33297A1309C}"/>
                  </a:ext>
                </a:extLst>
              </p:cNvPr>
              <p:cNvSpPr txBox="1"/>
              <p:nvPr/>
            </p:nvSpPr>
            <p:spPr>
              <a:xfrm>
                <a:off x="6012487" y="584008"/>
                <a:ext cx="169627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=96</m:t>
                      </m:r>
                    </m:oMath>
                  </m:oMathPara>
                </a14:m>
                <a:endParaRPr lang="en-GB" sz="24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6A55069-7F74-41A8-966E-A33297A130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487" y="584008"/>
                <a:ext cx="1696279" cy="46166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6F32F4B-B18D-4F27-850C-8F53EDCAD429}"/>
                  </a:ext>
                </a:extLst>
              </p:cNvPr>
              <p:cNvSpPr txBox="1"/>
              <p:nvPr/>
            </p:nvSpPr>
            <p:spPr>
              <a:xfrm>
                <a:off x="6029740" y="1550803"/>
                <a:ext cx="169627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en-GB" sz="24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6F32F4B-B18D-4F27-850C-8F53EDCAD4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9740" y="1550803"/>
                <a:ext cx="1696279" cy="461665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B5DA4F2-567E-45F8-AEC8-355D5E384FCF}"/>
                  </a:ext>
                </a:extLst>
              </p:cNvPr>
              <p:cNvSpPr txBox="1"/>
              <p:nvPr/>
            </p:nvSpPr>
            <p:spPr>
              <a:xfrm>
                <a:off x="5983360" y="2418966"/>
                <a:ext cx="169627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24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B5DA4F2-567E-45F8-AEC8-355D5E384F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3360" y="2418966"/>
                <a:ext cx="1696279" cy="461665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34A317A-97FE-4BD3-9A63-B4A1E8F1AE6E}"/>
                  </a:ext>
                </a:extLst>
              </p:cNvPr>
              <p:cNvSpPr txBox="1"/>
              <p:nvPr/>
            </p:nvSpPr>
            <p:spPr>
              <a:xfrm>
                <a:off x="6029740" y="3287129"/>
                <a:ext cx="169627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GB" sz="24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34A317A-97FE-4BD3-9A63-B4A1E8F1AE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9740" y="3287129"/>
                <a:ext cx="1696279" cy="461665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B615589E-CDE8-4947-934A-061FB5F5BFBF}"/>
                  </a:ext>
                </a:extLst>
              </p:cNvPr>
              <p:cNvSpPr txBox="1"/>
              <p:nvPr/>
            </p:nvSpPr>
            <p:spPr>
              <a:xfrm>
                <a:off x="6012487" y="4314061"/>
                <a:ext cx="169627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=84</m:t>
                      </m:r>
                    </m:oMath>
                  </m:oMathPara>
                </a14:m>
                <a:endParaRPr lang="en-GB" sz="24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B615589E-CDE8-4947-934A-061FB5F5BF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487" y="4314061"/>
                <a:ext cx="1696279" cy="461665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E3FA95A-0487-4934-A4EA-5621C741D213}"/>
                  </a:ext>
                </a:extLst>
              </p:cNvPr>
              <p:cNvSpPr txBox="1"/>
              <p:nvPr/>
            </p:nvSpPr>
            <p:spPr>
              <a:xfrm>
                <a:off x="6012487" y="5514963"/>
                <a:ext cx="169627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=39</m:t>
                      </m:r>
                    </m:oMath>
                  </m:oMathPara>
                </a14:m>
                <a:endParaRPr lang="en-GB" sz="24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E3FA95A-0487-4934-A4EA-5621C741D2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487" y="5514963"/>
                <a:ext cx="1696279" cy="461665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AD35725-63CA-4A9C-ACBB-37A2FB27BC97}"/>
                  </a:ext>
                </a:extLst>
              </p:cNvPr>
              <p:cNvSpPr txBox="1"/>
              <p:nvPr/>
            </p:nvSpPr>
            <p:spPr>
              <a:xfrm>
                <a:off x="5829206" y="6257600"/>
                <a:ext cx="1552256" cy="616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=−5</m:t>
                    </m:r>
                    <m:f>
                      <m:fPr>
                        <m:ctrlP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AD35725-63CA-4A9C-ACBB-37A2FB27BC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9206" y="6257600"/>
                <a:ext cx="1552256" cy="616964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C3AA35B-251F-4B50-BF05-C42B6D00E7D4}"/>
                  </a:ext>
                </a:extLst>
              </p:cNvPr>
              <p:cNvSpPr txBox="1"/>
              <p:nvPr/>
            </p:nvSpPr>
            <p:spPr>
              <a:xfrm>
                <a:off x="3049378" y="3995678"/>
                <a:ext cx="169627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=84</m:t>
                      </m:r>
                    </m:oMath>
                  </m:oMathPara>
                </a14:m>
                <a:endParaRPr lang="en-GB" sz="24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C3AA35B-251F-4B50-BF05-C42B6D00E7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9378" y="3995678"/>
                <a:ext cx="1696279" cy="46166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51780945-2244-48C1-B91F-018AF5D2AD84}"/>
              </a:ext>
            </a:extLst>
          </p:cNvPr>
          <p:cNvSpPr txBox="1"/>
          <p:nvPr/>
        </p:nvSpPr>
        <p:spPr>
          <a:xfrm>
            <a:off x="7675926" y="6488668"/>
            <a:ext cx="146807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</a:t>
            </a:r>
            <a:r>
              <a:rPr lang="en-GB" dirty="0" err="1">
                <a:solidFill>
                  <a:schemeClr val="bg1"/>
                </a:solidFill>
              </a:rPr>
              <a:t>MrGibbons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924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7" grpId="0"/>
      <p:bldP spid="28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6EEC6BAD-F05A-4E2A-B66D-D3FE85E1BE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b="0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endParaRPr lang="en-GB" dirty="0"/>
              </a:p>
              <a:p>
                <a:r>
                  <a:rPr lang="en-GB" b="0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+1=21</m:t>
                    </m:r>
                  </m:oMath>
                </a14:m>
                <a:endParaRPr lang="en-GB" dirty="0"/>
              </a:p>
              <a:p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+2=22</m:t>
                    </m:r>
                  </m:oMath>
                </a14:m>
                <a:endParaRPr lang="en-GB" b="0" dirty="0"/>
              </a:p>
              <a:p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+8=28</m:t>
                    </m:r>
                  </m:oMath>
                </a14:m>
                <a:endParaRPr lang="en-GB" dirty="0"/>
              </a:p>
              <a:p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+8=28</m:t>
                    </m:r>
                  </m:oMath>
                </a14:m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6EEC6BAD-F05A-4E2A-B66D-D3FE85E1BE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E56F7981-51D4-4984-B0DD-8E83CA45EFF3}"/>
              </a:ext>
            </a:extLst>
          </p:cNvPr>
          <p:cNvSpPr txBox="1"/>
          <p:nvPr/>
        </p:nvSpPr>
        <p:spPr>
          <a:xfrm>
            <a:off x="7675926" y="6488668"/>
            <a:ext cx="146807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</a:t>
            </a:r>
            <a:r>
              <a:rPr lang="en-GB" dirty="0" err="1">
                <a:solidFill>
                  <a:schemeClr val="bg1"/>
                </a:solidFill>
              </a:rPr>
              <a:t>MrGibbons</a:t>
            </a:r>
            <a:endParaRPr lang="en-GB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8FB328A-CA4D-4A0A-9592-8DE2AAF195C0}"/>
                  </a:ext>
                </a:extLst>
              </p:cNvPr>
              <p:cNvSpPr txBox="1"/>
              <p:nvPr/>
            </p:nvSpPr>
            <p:spPr>
              <a:xfrm>
                <a:off x="2541864" y="1694468"/>
                <a:ext cx="123318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8FB328A-CA4D-4A0A-9592-8DE2AAF195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1864" y="1694468"/>
                <a:ext cx="1233182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6DC9F2A-E010-454F-90C0-1A1301C004B4}"/>
                  </a:ext>
                </a:extLst>
              </p:cNvPr>
              <p:cNvSpPr txBox="1"/>
              <p:nvPr/>
            </p:nvSpPr>
            <p:spPr>
              <a:xfrm>
                <a:off x="3087148" y="2390754"/>
                <a:ext cx="123318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6DC9F2A-E010-454F-90C0-1A1301C004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7148" y="2390754"/>
                <a:ext cx="1233182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E82F635-BCAD-420D-BDED-FC4E5FB21AC0}"/>
                  </a:ext>
                </a:extLst>
              </p:cNvPr>
              <p:cNvSpPr txBox="1"/>
              <p:nvPr/>
            </p:nvSpPr>
            <p:spPr>
              <a:xfrm>
                <a:off x="3087148" y="3087040"/>
                <a:ext cx="123318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E82F635-BCAD-420D-BDED-FC4E5FB21A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7148" y="3087040"/>
                <a:ext cx="1233182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58B9C8A-1F9B-4068-8AC9-F428C777FEDA}"/>
                  </a:ext>
                </a:extLst>
              </p:cNvPr>
              <p:cNvSpPr txBox="1"/>
              <p:nvPr/>
            </p:nvSpPr>
            <p:spPr>
              <a:xfrm>
                <a:off x="3087148" y="3704883"/>
                <a:ext cx="123318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58B9C8A-1F9B-4068-8AC9-F428C777FE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7148" y="3704883"/>
                <a:ext cx="1233182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6CD72A0-EEFA-485A-BB09-9CA4D6CD3451}"/>
                  </a:ext>
                </a:extLst>
              </p:cNvPr>
              <p:cNvSpPr txBox="1"/>
              <p:nvPr/>
            </p:nvSpPr>
            <p:spPr>
              <a:xfrm>
                <a:off x="3087148" y="4409096"/>
                <a:ext cx="123318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6CD72A0-EEFA-485A-BB09-9CA4D6CD34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7148" y="4409096"/>
                <a:ext cx="1233182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6068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FCF39E1C-681B-42C9-905A-79C644EB2B06}"/>
                  </a:ext>
                </a:extLst>
              </p:cNvPr>
              <p:cNvSpPr/>
              <p:nvPr/>
            </p:nvSpPr>
            <p:spPr>
              <a:xfrm>
                <a:off x="1206151" y="1042236"/>
                <a:ext cx="215764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+8=36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FCF39E1C-681B-42C9-905A-79C644EB2B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6151" y="1042236"/>
                <a:ext cx="2157642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0B66B06-F334-4B3A-8100-41317E234855}"/>
                  </a:ext>
                </a:extLst>
              </p:cNvPr>
              <p:cNvSpPr txBox="1"/>
              <p:nvPr/>
            </p:nvSpPr>
            <p:spPr>
              <a:xfrm>
                <a:off x="159657" y="580571"/>
                <a:ext cx="212531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/>
                  <a:t>Solve for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/>
                  <a:t>: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0B66B06-F334-4B3A-8100-41317E2348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657" y="580571"/>
                <a:ext cx="2125315" cy="461665"/>
              </a:xfrm>
              <a:prstGeom prst="rect">
                <a:avLst/>
              </a:prstGeom>
              <a:blipFill>
                <a:blip r:embed="rId3"/>
                <a:stretch>
                  <a:fillRect l="-429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8EC4601-E6BD-43FD-A6BB-13722C6BE329}"/>
                  </a:ext>
                </a:extLst>
              </p:cNvPr>
              <p:cNvSpPr/>
              <p:nvPr/>
            </p:nvSpPr>
            <p:spPr>
              <a:xfrm>
                <a:off x="1128706" y="3617686"/>
                <a:ext cx="215764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=36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8EC4601-E6BD-43FD-A6BB-13722C6BE3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8706" y="3617686"/>
                <a:ext cx="2157642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3A6ACA7-B52B-4B66-9878-8E603AECF22D}"/>
                  </a:ext>
                </a:extLst>
              </p:cNvPr>
              <p:cNvSpPr/>
              <p:nvPr/>
            </p:nvSpPr>
            <p:spPr>
              <a:xfrm>
                <a:off x="5780209" y="1042236"/>
                <a:ext cx="215764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8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8=36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3A6ACA7-B52B-4B66-9878-8E603AECF2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0209" y="1042236"/>
                <a:ext cx="2157642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4A7EE7B-02DB-4700-8A6F-E5701BCF0F3C}"/>
                  </a:ext>
                </a:extLst>
              </p:cNvPr>
              <p:cNvSpPr/>
              <p:nvPr/>
            </p:nvSpPr>
            <p:spPr>
              <a:xfrm>
                <a:off x="5780209" y="3617686"/>
                <a:ext cx="215764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=36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4A7EE7B-02DB-4700-8A6F-E5701BCF0F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0209" y="3617686"/>
                <a:ext cx="2157642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235D4D7-CBFE-4601-8DBD-E6998F1D9E92}"/>
                  </a:ext>
                </a:extLst>
              </p:cNvPr>
              <p:cNvSpPr txBox="1"/>
              <p:nvPr/>
            </p:nvSpPr>
            <p:spPr>
              <a:xfrm>
                <a:off x="4790121" y="580571"/>
                <a:ext cx="212531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/>
                  <a:t>Solve for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/>
                  <a:t>: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235D4D7-CBFE-4601-8DBD-E6998F1D9E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121" y="580571"/>
                <a:ext cx="2125315" cy="461665"/>
              </a:xfrm>
              <a:prstGeom prst="rect">
                <a:avLst/>
              </a:prstGeom>
              <a:blipFill>
                <a:blip r:embed="rId7"/>
                <a:stretch>
                  <a:fillRect l="-459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0505598D-35F5-4CE2-9629-EEE6E0CCBB96}"/>
              </a:ext>
            </a:extLst>
          </p:cNvPr>
          <p:cNvSpPr txBox="1"/>
          <p:nvPr/>
        </p:nvSpPr>
        <p:spPr>
          <a:xfrm>
            <a:off x="7675926" y="6488668"/>
            <a:ext cx="146807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</a:t>
            </a:r>
            <a:r>
              <a:rPr lang="en-GB" dirty="0" err="1">
                <a:solidFill>
                  <a:schemeClr val="bg1"/>
                </a:solidFill>
              </a:rPr>
              <a:t>MrGibbons</a:t>
            </a:r>
            <a:endParaRPr lang="en-GB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9D8EE17-DCBF-42C1-8622-FC68B64919B8}"/>
                  </a:ext>
                </a:extLst>
              </p:cNvPr>
              <p:cNvSpPr txBox="1"/>
              <p:nvPr/>
            </p:nvSpPr>
            <p:spPr>
              <a:xfrm>
                <a:off x="7675926" y="1431287"/>
                <a:ext cx="135062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=11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9D8EE17-DCBF-42C1-8622-FC68B64919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5926" y="1431287"/>
                <a:ext cx="1350627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5321C83-370C-4234-BFC2-3E1B980B0E65}"/>
                  </a:ext>
                </a:extLst>
              </p:cNvPr>
              <p:cNvSpPr txBox="1"/>
              <p:nvPr/>
            </p:nvSpPr>
            <p:spPr>
              <a:xfrm>
                <a:off x="7488501" y="4126907"/>
                <a:ext cx="153805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5321C83-370C-4234-BFC2-3E1B980B0E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8501" y="4126907"/>
                <a:ext cx="1538052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007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6EEC6BAD-F05A-4E2A-B66D-D3FE85E1BE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GB" b="0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endParaRPr lang="en-GB" dirty="0"/>
              </a:p>
              <a:p>
                <a:r>
                  <a:rPr lang="en-GB" b="0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+1)=24</m:t>
                    </m:r>
                  </m:oMath>
                </a14:m>
                <a:endParaRPr lang="en-GB" dirty="0"/>
              </a:p>
              <a:p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4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4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+8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52</m:t>
                    </m:r>
                  </m:oMath>
                </a14:m>
                <a:endParaRPr lang="en-GB" dirty="0"/>
              </a:p>
              <a:p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+8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39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6EEC6BAD-F05A-4E2A-B66D-D3FE85E1BE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8590BED2-DA6D-438C-BDFC-76AA62C70019}"/>
              </a:ext>
            </a:extLst>
          </p:cNvPr>
          <p:cNvSpPr txBox="1"/>
          <p:nvPr/>
        </p:nvSpPr>
        <p:spPr>
          <a:xfrm>
            <a:off x="7675926" y="6488668"/>
            <a:ext cx="146807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</a:t>
            </a:r>
            <a:r>
              <a:rPr lang="en-GB" dirty="0" err="1">
                <a:solidFill>
                  <a:schemeClr val="bg1"/>
                </a:solidFill>
              </a:rPr>
              <a:t>MrGibbons</a:t>
            </a:r>
            <a:endParaRPr lang="en-GB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394BFBC-F3D8-488C-BAB8-6A769F8DCF26}"/>
                  </a:ext>
                </a:extLst>
              </p:cNvPr>
              <p:cNvSpPr txBox="1"/>
              <p:nvPr/>
            </p:nvSpPr>
            <p:spPr>
              <a:xfrm>
                <a:off x="2508308" y="1702857"/>
                <a:ext cx="123318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394BFBC-F3D8-488C-BAB8-6A769F8DCF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8308" y="1702857"/>
                <a:ext cx="1233182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8FEB585-05B8-4BF3-8DE1-F70009A51617}"/>
                  </a:ext>
                </a:extLst>
              </p:cNvPr>
              <p:cNvSpPr txBox="1"/>
              <p:nvPr/>
            </p:nvSpPr>
            <p:spPr>
              <a:xfrm>
                <a:off x="3447875" y="2373976"/>
                <a:ext cx="123318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8FEB585-05B8-4BF3-8DE1-F70009A516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7875" y="2373976"/>
                <a:ext cx="1233182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86E2A4D-2BED-4151-87BB-0D8BCA11838B}"/>
                  </a:ext>
                </a:extLst>
              </p:cNvPr>
              <p:cNvSpPr txBox="1"/>
              <p:nvPr/>
            </p:nvSpPr>
            <p:spPr>
              <a:xfrm>
                <a:off x="3447875" y="3045257"/>
                <a:ext cx="123318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86E2A4D-2BED-4151-87BB-0D8BCA1183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7875" y="3045257"/>
                <a:ext cx="1233182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C27B2ED-6739-4B6C-AA1B-7AA264DCBF5E}"/>
                  </a:ext>
                </a:extLst>
              </p:cNvPr>
              <p:cNvSpPr txBox="1"/>
              <p:nvPr/>
            </p:nvSpPr>
            <p:spPr>
              <a:xfrm>
                <a:off x="3447875" y="3708473"/>
                <a:ext cx="123318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C27B2ED-6739-4B6C-AA1B-7AA264DCBF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7875" y="3708473"/>
                <a:ext cx="1233182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1965681-0086-469F-95A0-0986A46EB6A8}"/>
                  </a:ext>
                </a:extLst>
              </p:cNvPr>
              <p:cNvSpPr txBox="1"/>
              <p:nvPr/>
            </p:nvSpPr>
            <p:spPr>
              <a:xfrm>
                <a:off x="3447875" y="4372714"/>
                <a:ext cx="123318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1965681-0086-469F-95A0-0986A46EB6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7875" y="4372714"/>
                <a:ext cx="1233182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967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FCF39E1C-681B-42C9-905A-79C644EB2B06}"/>
                  </a:ext>
                </a:extLst>
              </p:cNvPr>
              <p:cNvSpPr/>
              <p:nvPr/>
            </p:nvSpPr>
            <p:spPr>
              <a:xfrm>
                <a:off x="1137220" y="1039443"/>
                <a:ext cx="245580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</a:rPr>
                        <m:t>4(</m:t>
                      </m:r>
                      <m:r>
                        <a:rPr lang="en-GB" sz="28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8)=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48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FCF39E1C-681B-42C9-905A-79C644EB2B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7220" y="1039443"/>
                <a:ext cx="2455800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0B66B06-F334-4B3A-8100-41317E234855}"/>
                  </a:ext>
                </a:extLst>
              </p:cNvPr>
              <p:cNvSpPr txBox="1"/>
              <p:nvPr/>
            </p:nvSpPr>
            <p:spPr>
              <a:xfrm>
                <a:off x="159657" y="580571"/>
                <a:ext cx="212531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/>
                  <a:t>Solve for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/>
                  <a:t>: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0B66B06-F334-4B3A-8100-41317E2348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657" y="580571"/>
                <a:ext cx="2125315" cy="461665"/>
              </a:xfrm>
              <a:prstGeom prst="rect">
                <a:avLst/>
              </a:prstGeom>
              <a:blipFill>
                <a:blip r:embed="rId3"/>
                <a:stretch>
                  <a:fillRect l="-429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8EC4601-E6BD-43FD-A6BB-13722C6BE329}"/>
                  </a:ext>
                </a:extLst>
              </p:cNvPr>
              <p:cNvSpPr/>
              <p:nvPr/>
            </p:nvSpPr>
            <p:spPr>
              <a:xfrm>
                <a:off x="1137348" y="3635828"/>
                <a:ext cx="245567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8</m:t>
                      </m:r>
                      <m:d>
                        <m:d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e>
                      </m:d>
                      <m:r>
                        <a:rPr lang="en-GB" sz="2800" i="1">
                          <a:latin typeface="Cambria Math" panose="02040503050406030204" pitchFamily="18" charset="0"/>
                        </a:rPr>
                        <m:t>=48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8EC4601-E6BD-43FD-A6BB-13722C6BE3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7348" y="3635828"/>
                <a:ext cx="2455672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3A6ACA7-B52B-4B66-9878-8E603AECF22D}"/>
                  </a:ext>
                </a:extLst>
              </p:cNvPr>
              <p:cNvSpPr/>
              <p:nvPr/>
            </p:nvSpPr>
            <p:spPr>
              <a:xfrm>
                <a:off x="5716564" y="1038651"/>
                <a:ext cx="245580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)=48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3A6ACA7-B52B-4B66-9878-8E603AECF2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6564" y="1038651"/>
                <a:ext cx="245580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4A7EE7B-02DB-4700-8A6F-E5701BCF0F3C}"/>
                  </a:ext>
                </a:extLst>
              </p:cNvPr>
              <p:cNvSpPr/>
              <p:nvPr/>
            </p:nvSpPr>
            <p:spPr>
              <a:xfrm>
                <a:off x="5716692" y="3635828"/>
                <a:ext cx="245567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</a:rPr>
                        <m:t>8</m:t>
                      </m:r>
                      <m:d>
                        <m:d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GB" sz="2800" i="1">
                          <a:latin typeface="Cambria Math" panose="02040503050406030204" pitchFamily="18" charset="0"/>
                        </a:rPr>
                        <m:t>=48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4A7EE7B-02DB-4700-8A6F-E5701BCF0F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6692" y="3635828"/>
                <a:ext cx="2455672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F4F975E-D0C9-41F5-9AE8-0CA37B2E88B8}"/>
                  </a:ext>
                </a:extLst>
              </p:cNvPr>
              <p:cNvSpPr txBox="1"/>
              <p:nvPr/>
            </p:nvSpPr>
            <p:spPr>
              <a:xfrm>
                <a:off x="4819149" y="577778"/>
                <a:ext cx="212531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/>
                  <a:t>Solve for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/>
                  <a:t>: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F4F975E-D0C9-41F5-9AE8-0CA37B2E88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9149" y="577778"/>
                <a:ext cx="2125315" cy="461665"/>
              </a:xfrm>
              <a:prstGeom prst="rect">
                <a:avLst/>
              </a:prstGeom>
              <a:blipFill>
                <a:blip r:embed="rId7"/>
                <a:stretch>
                  <a:fillRect l="-459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C3289DAB-B02C-41E7-B620-BD3095BCEB81}"/>
              </a:ext>
            </a:extLst>
          </p:cNvPr>
          <p:cNvSpPr txBox="1"/>
          <p:nvPr/>
        </p:nvSpPr>
        <p:spPr>
          <a:xfrm>
            <a:off x="7675926" y="6488668"/>
            <a:ext cx="146807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</a:t>
            </a:r>
            <a:r>
              <a:rPr lang="en-GB" dirty="0" err="1">
                <a:solidFill>
                  <a:schemeClr val="bg1"/>
                </a:solidFill>
              </a:rPr>
              <a:t>MrGibbons</a:t>
            </a:r>
            <a:endParaRPr lang="en-GB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8D2F85F-013C-4B55-918B-E31A5FA732F2}"/>
                  </a:ext>
                </a:extLst>
              </p:cNvPr>
              <p:cNvSpPr txBox="1"/>
              <p:nvPr/>
            </p:nvSpPr>
            <p:spPr>
              <a:xfrm>
                <a:off x="7675926" y="1499524"/>
                <a:ext cx="135062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8D2F85F-013C-4B55-918B-E31A5FA732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5926" y="1499524"/>
                <a:ext cx="1350627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C43EB63-0A51-44DB-A9F2-BB64257CD143}"/>
                  </a:ext>
                </a:extLst>
              </p:cNvPr>
              <p:cNvSpPr txBox="1"/>
              <p:nvPr/>
            </p:nvSpPr>
            <p:spPr>
              <a:xfrm>
                <a:off x="7675926" y="4159048"/>
                <a:ext cx="135062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C43EB63-0A51-44DB-A9F2-BB64257CD1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5926" y="4159048"/>
                <a:ext cx="1350627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7377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B97AE049-8768-43AD-83CA-10670480B2F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600002"/>
                <a:ext cx="7886700" cy="4576961"/>
              </a:xfrm>
            </p:spPr>
            <p:txBody>
              <a:bodyPr numCol="2"/>
              <a:lstStyle/>
              <a:p>
                <a:pPr marL="0" indent="0">
                  <a:buNone/>
                </a:pPr>
                <a:r>
                  <a:rPr lang="en-GB" dirty="0"/>
                  <a:t>Solve for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:</a:t>
                </a:r>
              </a:p>
              <a:p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2=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endParaRPr lang="en-GB" b="0" dirty="0"/>
              </a:p>
              <a:p>
                <a:endParaRPr lang="en-GB" dirty="0"/>
              </a:p>
              <a:p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=30</m:t>
                    </m:r>
                  </m:oMath>
                </a14:m>
                <a:endParaRPr lang="en-GB" b="0" dirty="0"/>
              </a:p>
              <a:p>
                <a:endParaRPr lang="en-GB" dirty="0"/>
              </a:p>
              <a:p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24</m:t>
                    </m:r>
                  </m:oMath>
                </a14:m>
                <a:endParaRPr lang="en-GB" b="0" dirty="0"/>
              </a:p>
              <a:p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=24</m:t>
                    </m:r>
                  </m:oMath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24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B97AE049-8768-43AD-83CA-10670480B2F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600002"/>
                <a:ext cx="7886700" cy="4576961"/>
              </a:xfrm>
              <a:blipFill>
                <a:blip r:embed="rId3"/>
                <a:stretch>
                  <a:fillRect l="-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868626A5-BC7B-46E1-A942-E440EB013C00}"/>
              </a:ext>
            </a:extLst>
          </p:cNvPr>
          <p:cNvSpPr txBox="1">
            <a:spLocks/>
          </p:cNvSpPr>
          <p:nvPr/>
        </p:nvSpPr>
        <p:spPr>
          <a:xfrm>
            <a:off x="9144000" y="1088342"/>
            <a:ext cx="3943350" cy="5769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Clr>
                <a:srgbClr val="7030A0"/>
              </a:buClr>
              <a:buFont typeface="+mj-lt"/>
              <a:buAutoNum type="arabicPeriod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150C64F-B48C-415E-B2BC-35A6A6FEFC3C}"/>
                  </a:ext>
                </a:extLst>
              </p:cNvPr>
              <p:cNvSpPr txBox="1"/>
              <p:nvPr/>
            </p:nvSpPr>
            <p:spPr>
              <a:xfrm>
                <a:off x="2902226" y="2385391"/>
                <a:ext cx="12059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24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150C64F-B48C-415E-B2BC-35A6A6FEFC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226" y="2385391"/>
                <a:ext cx="1205948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DA27168-F3CE-4089-96C5-0C5759DBCD9E}"/>
                  </a:ext>
                </a:extLst>
              </p:cNvPr>
              <p:cNvSpPr txBox="1"/>
              <p:nvPr/>
            </p:nvSpPr>
            <p:spPr>
              <a:xfrm>
                <a:off x="2902226" y="3742338"/>
                <a:ext cx="12059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24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DA27168-F3CE-4089-96C5-0C5759DBCD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226" y="3742338"/>
                <a:ext cx="1205948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2848F4E-52AF-492C-96FC-A8F4346A6ABE}"/>
                  </a:ext>
                </a:extLst>
              </p:cNvPr>
              <p:cNvSpPr txBox="1"/>
              <p:nvPr/>
            </p:nvSpPr>
            <p:spPr>
              <a:xfrm>
                <a:off x="3061252" y="5099285"/>
                <a:ext cx="12059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2848F4E-52AF-492C-96FC-A8F4346A6A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1252" y="5099285"/>
                <a:ext cx="1205948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E019B7B-8FF0-4F8B-94E8-7356F2CE340E}"/>
                  </a:ext>
                </a:extLst>
              </p:cNvPr>
              <p:cNvSpPr txBox="1"/>
              <p:nvPr/>
            </p:nvSpPr>
            <p:spPr>
              <a:xfrm>
                <a:off x="7129669" y="1719981"/>
                <a:ext cx="12059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24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E019B7B-8FF0-4F8B-94E8-7356F2CE3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9669" y="1719981"/>
                <a:ext cx="1205948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7A860A7-AD85-4F4B-B94A-08F1754688C8}"/>
                  </a:ext>
                </a:extLst>
              </p:cNvPr>
              <p:cNvSpPr txBox="1"/>
              <p:nvPr/>
            </p:nvSpPr>
            <p:spPr>
              <a:xfrm>
                <a:off x="7129669" y="3742338"/>
                <a:ext cx="12059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=14</m:t>
                      </m:r>
                    </m:oMath>
                  </m:oMathPara>
                </a14:m>
                <a:endParaRPr lang="en-GB" sz="240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7A860A7-AD85-4F4B-B94A-08F1754688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9669" y="3742338"/>
                <a:ext cx="1205948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A7DF60FB-6906-41A4-85E7-11052F97CA02}"/>
              </a:ext>
            </a:extLst>
          </p:cNvPr>
          <p:cNvSpPr txBox="1"/>
          <p:nvPr/>
        </p:nvSpPr>
        <p:spPr>
          <a:xfrm>
            <a:off x="7675926" y="6488668"/>
            <a:ext cx="146807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</a:t>
            </a:r>
            <a:r>
              <a:rPr lang="en-GB" dirty="0" err="1">
                <a:solidFill>
                  <a:schemeClr val="bg1"/>
                </a:solidFill>
              </a:rPr>
              <a:t>MrGibbons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46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6EEC6BAD-F05A-4E2A-B66D-D3FE85E1BE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GB" b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dirty="0"/>
              </a:p>
              <a:p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+1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endParaRPr lang="en-GB" dirty="0"/>
              </a:p>
              <a:p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endParaRPr lang="en-GB" dirty="0"/>
              </a:p>
              <a:p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11</m:t>
                    </m:r>
                  </m:oMath>
                </a14:m>
                <a:endParaRPr lang="en-GB" dirty="0"/>
              </a:p>
              <a:p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11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6EEC6BAD-F05A-4E2A-B66D-D3FE85E1BE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17AD803E-4E13-4277-ACE8-0CBF398C6D1E}"/>
              </a:ext>
            </a:extLst>
          </p:cNvPr>
          <p:cNvSpPr txBox="1"/>
          <p:nvPr/>
        </p:nvSpPr>
        <p:spPr>
          <a:xfrm>
            <a:off x="7675926" y="6488668"/>
            <a:ext cx="146807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</a:t>
            </a:r>
            <a:r>
              <a:rPr lang="en-GB" dirty="0" err="1">
                <a:solidFill>
                  <a:schemeClr val="bg1"/>
                </a:solidFill>
              </a:rPr>
              <a:t>MrGibbons</a:t>
            </a:r>
            <a:endParaRPr lang="en-GB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A9DA1C0-C675-47FC-9F13-6223F0C70391}"/>
                  </a:ext>
                </a:extLst>
              </p:cNvPr>
              <p:cNvSpPr txBox="1"/>
              <p:nvPr/>
            </p:nvSpPr>
            <p:spPr>
              <a:xfrm>
                <a:off x="2558642" y="1805683"/>
                <a:ext cx="123318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A9DA1C0-C675-47FC-9F13-6223F0C703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8642" y="1805683"/>
                <a:ext cx="1233182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1CE3539-FDF5-441A-8405-FD04B4CEDAFF}"/>
                  </a:ext>
                </a:extLst>
              </p:cNvPr>
              <p:cNvSpPr txBox="1"/>
              <p:nvPr/>
            </p:nvSpPr>
            <p:spPr>
              <a:xfrm>
                <a:off x="2776756" y="2644582"/>
                <a:ext cx="123318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1CE3539-FDF5-441A-8405-FD04B4CEDA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6756" y="2644582"/>
                <a:ext cx="1233182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B0A7258-4976-4328-B1A0-A026B8A27AC6}"/>
                  </a:ext>
                </a:extLst>
              </p:cNvPr>
              <p:cNvSpPr txBox="1"/>
              <p:nvPr/>
            </p:nvSpPr>
            <p:spPr>
              <a:xfrm>
                <a:off x="2776756" y="3529659"/>
                <a:ext cx="123318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B0A7258-4976-4328-B1A0-A026B8A27A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6756" y="3529659"/>
                <a:ext cx="1233182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7E103F9-B4CC-4443-8D72-08DD947BCB8E}"/>
                  </a:ext>
                </a:extLst>
              </p:cNvPr>
              <p:cNvSpPr txBox="1"/>
              <p:nvPr/>
            </p:nvSpPr>
            <p:spPr>
              <a:xfrm>
                <a:off x="2885813" y="4391647"/>
                <a:ext cx="123318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7E103F9-B4CC-4443-8D72-08DD947BCB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5813" y="4391647"/>
                <a:ext cx="1233182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449F156-D980-4477-8107-7E163994B35D}"/>
                  </a:ext>
                </a:extLst>
              </p:cNvPr>
              <p:cNvSpPr txBox="1"/>
              <p:nvPr/>
            </p:nvSpPr>
            <p:spPr>
              <a:xfrm>
                <a:off x="2885813" y="5253635"/>
                <a:ext cx="123318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=15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449F156-D980-4477-8107-7E163994B3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5813" y="5253635"/>
                <a:ext cx="1233182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6554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FCF39E1C-681B-42C9-905A-79C644EB2B06}"/>
                  </a:ext>
                </a:extLst>
              </p:cNvPr>
              <p:cNvSpPr/>
              <p:nvPr/>
            </p:nvSpPr>
            <p:spPr>
              <a:xfrm>
                <a:off x="1206151" y="1042236"/>
                <a:ext cx="1919756" cy="666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+8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FCF39E1C-681B-42C9-905A-79C644EB2B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6151" y="1042236"/>
                <a:ext cx="1919756" cy="6665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0B66B06-F334-4B3A-8100-41317E234855}"/>
                  </a:ext>
                </a:extLst>
              </p:cNvPr>
              <p:cNvSpPr txBox="1"/>
              <p:nvPr/>
            </p:nvSpPr>
            <p:spPr>
              <a:xfrm>
                <a:off x="159657" y="580571"/>
                <a:ext cx="212531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/>
                  <a:t>Solve for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/>
                  <a:t>: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0B66B06-F334-4B3A-8100-41317E2348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657" y="580571"/>
                <a:ext cx="2125315" cy="461665"/>
              </a:xfrm>
              <a:prstGeom prst="rect">
                <a:avLst/>
              </a:prstGeom>
              <a:blipFill>
                <a:blip r:embed="rId3"/>
                <a:stretch>
                  <a:fillRect l="-429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8EC4601-E6BD-43FD-A6BB-13722C6BE329}"/>
                  </a:ext>
                </a:extLst>
              </p:cNvPr>
              <p:cNvSpPr/>
              <p:nvPr/>
            </p:nvSpPr>
            <p:spPr>
              <a:xfrm>
                <a:off x="1222314" y="3597025"/>
                <a:ext cx="1919756" cy="6694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GB" sz="2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2800" b="0" i="0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8EC4601-E6BD-43FD-A6BB-13722C6BE3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2314" y="3597025"/>
                <a:ext cx="1919756" cy="6694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3A6ACA7-B52B-4B66-9878-8E603AECF22D}"/>
                  </a:ext>
                </a:extLst>
              </p:cNvPr>
              <p:cNvSpPr/>
              <p:nvPr/>
            </p:nvSpPr>
            <p:spPr>
              <a:xfrm>
                <a:off x="5780209" y="1042236"/>
                <a:ext cx="1919756" cy="666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3A6ACA7-B52B-4B66-9878-8E603AECF2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0209" y="1042236"/>
                <a:ext cx="1919756" cy="6665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4A7EE7B-02DB-4700-8A6F-E5701BCF0F3C}"/>
                  </a:ext>
                </a:extLst>
              </p:cNvPr>
              <p:cNvSpPr/>
              <p:nvPr/>
            </p:nvSpPr>
            <p:spPr>
              <a:xfrm>
                <a:off x="5780209" y="3617686"/>
                <a:ext cx="1919756" cy="6694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4A7EE7B-02DB-4700-8A6F-E5701BCF0F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0209" y="3617686"/>
                <a:ext cx="1919756" cy="66947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235D4D7-CBFE-4601-8DBD-E6998F1D9E92}"/>
                  </a:ext>
                </a:extLst>
              </p:cNvPr>
              <p:cNvSpPr txBox="1"/>
              <p:nvPr/>
            </p:nvSpPr>
            <p:spPr>
              <a:xfrm>
                <a:off x="4790121" y="580571"/>
                <a:ext cx="212531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/>
                  <a:t>Solve for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/>
                  <a:t>: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235D4D7-CBFE-4601-8DBD-E6998F1D9E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121" y="580571"/>
                <a:ext cx="2125315" cy="461665"/>
              </a:xfrm>
              <a:prstGeom prst="rect">
                <a:avLst/>
              </a:prstGeom>
              <a:blipFill>
                <a:blip r:embed="rId7"/>
                <a:stretch>
                  <a:fillRect l="-459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3C198D0E-6AFE-4695-8165-6294E9183FAA}"/>
              </a:ext>
            </a:extLst>
          </p:cNvPr>
          <p:cNvSpPr txBox="1"/>
          <p:nvPr/>
        </p:nvSpPr>
        <p:spPr>
          <a:xfrm>
            <a:off x="7675926" y="6488668"/>
            <a:ext cx="146807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</a:t>
            </a:r>
            <a:r>
              <a:rPr lang="en-GB" dirty="0" err="1">
                <a:solidFill>
                  <a:schemeClr val="bg1"/>
                </a:solidFill>
              </a:rPr>
              <a:t>MrGibbons</a:t>
            </a:r>
            <a:endParaRPr lang="en-GB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71080BC-CFBB-411F-A7DE-E1CC80B1EBEA}"/>
                  </a:ext>
                </a:extLst>
              </p:cNvPr>
              <p:cNvSpPr txBox="1"/>
              <p:nvPr/>
            </p:nvSpPr>
            <p:spPr>
              <a:xfrm>
                <a:off x="7581995" y="1545057"/>
                <a:ext cx="135062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=96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71080BC-CFBB-411F-A7DE-E1CC80B1EB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1995" y="1545057"/>
                <a:ext cx="1350627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56BE1D6-3291-488F-A770-521EFC4B1C92}"/>
                  </a:ext>
                </a:extLst>
              </p:cNvPr>
              <p:cNvSpPr txBox="1"/>
              <p:nvPr/>
            </p:nvSpPr>
            <p:spPr>
              <a:xfrm>
                <a:off x="7315200" y="4266504"/>
                <a:ext cx="161742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=160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56BE1D6-3291-488F-A770-521EFC4B1C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4266504"/>
                <a:ext cx="1617421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4054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9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6EEC6BAD-F05A-4E2A-B66D-D3FE85E1BE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numCol="2">
                <a:normAutofit/>
              </a:bodyPr>
              <a:lstStyle/>
              <a:p>
                <a:r>
                  <a:rPr lang="en-GB" b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dirty="0"/>
              </a:p>
              <a:p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en-GB" dirty="0"/>
              </a:p>
              <a:p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+2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en-GB" dirty="0"/>
              </a:p>
              <a:p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+6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en-GB" dirty="0"/>
              </a:p>
              <a:p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+6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6EEC6BAD-F05A-4E2A-B66D-D3FE85E1BE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4AA212F0-DEDB-4D89-8BA9-E164085E10B6}"/>
              </a:ext>
            </a:extLst>
          </p:cNvPr>
          <p:cNvSpPr txBox="1"/>
          <p:nvPr/>
        </p:nvSpPr>
        <p:spPr>
          <a:xfrm>
            <a:off x="7675926" y="6488668"/>
            <a:ext cx="146807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</a:t>
            </a:r>
            <a:r>
              <a:rPr lang="en-GB" dirty="0" err="1">
                <a:solidFill>
                  <a:schemeClr val="bg1"/>
                </a:solidFill>
              </a:rPr>
              <a:t>MrGibbons</a:t>
            </a:r>
            <a:endParaRPr lang="en-GB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2D3D551-7FA8-4CD5-A7C6-5BEDC29A6457}"/>
                  </a:ext>
                </a:extLst>
              </p:cNvPr>
              <p:cNvSpPr txBox="1"/>
              <p:nvPr/>
            </p:nvSpPr>
            <p:spPr>
              <a:xfrm>
                <a:off x="2214693" y="1814149"/>
                <a:ext cx="123318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2D3D551-7FA8-4CD5-A7C6-5BEDC29A64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4693" y="1814149"/>
                <a:ext cx="1233182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4B50100-43F6-444A-819F-70F0443009E7}"/>
                  </a:ext>
                </a:extLst>
              </p:cNvPr>
              <p:cNvSpPr txBox="1"/>
              <p:nvPr/>
            </p:nvSpPr>
            <p:spPr>
              <a:xfrm>
                <a:off x="2516696" y="2703382"/>
                <a:ext cx="123318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=19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4B50100-43F6-444A-819F-70F0443009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696" y="2703382"/>
                <a:ext cx="1233182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0E48F49-5C90-4950-B6DF-CEA807CF87F2}"/>
                  </a:ext>
                </a:extLst>
              </p:cNvPr>
              <p:cNvSpPr txBox="1"/>
              <p:nvPr/>
            </p:nvSpPr>
            <p:spPr>
              <a:xfrm>
                <a:off x="2617364" y="3592615"/>
                <a:ext cx="123318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=18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0E48F49-5C90-4950-B6DF-CEA807CF87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7364" y="3592615"/>
                <a:ext cx="1233182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6D9CA37-5198-4A73-B7CA-EDFD9666194B}"/>
                  </a:ext>
                </a:extLst>
              </p:cNvPr>
              <p:cNvSpPr txBox="1"/>
              <p:nvPr/>
            </p:nvSpPr>
            <p:spPr>
              <a:xfrm>
                <a:off x="2575419" y="4481848"/>
                <a:ext cx="123318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=14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6D9CA37-5198-4A73-B7CA-EDFD966619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5419" y="4481848"/>
                <a:ext cx="1233182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AB5FD76-8F59-485D-99B8-C2B4A73F8B0E}"/>
                  </a:ext>
                </a:extLst>
              </p:cNvPr>
              <p:cNvSpPr txBox="1"/>
              <p:nvPr/>
            </p:nvSpPr>
            <p:spPr>
              <a:xfrm>
                <a:off x="2575419" y="5381867"/>
                <a:ext cx="123318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AB5FD76-8F59-485D-99B8-C2B4A73F8B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5419" y="5381867"/>
                <a:ext cx="1233182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3603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Maths Lessons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ths Lessons" id="{656A64B1-49D6-4C31-A4E2-A6D09D2E07E6}" vid="{218EEEB6-37B2-4898-B51A-66F11CBB35DD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61994900B1B44783241281491EAC17" ma:contentTypeVersion="13" ma:contentTypeDescription="Create a new document." ma:contentTypeScope="" ma:versionID="4eb9c1a872714da26b1437e98ebdaad3">
  <xsd:schema xmlns:xsd="http://www.w3.org/2001/XMLSchema" xmlns:xs="http://www.w3.org/2001/XMLSchema" xmlns:p="http://schemas.microsoft.com/office/2006/metadata/properties" xmlns:ns3="401d71d0-7233-42ce-8f93-3b4eb0e15f4b" xmlns:ns4="365b9f24-856a-4ccf-8311-d645fb8772e5" targetNamespace="http://schemas.microsoft.com/office/2006/metadata/properties" ma:root="true" ma:fieldsID="cda7978e4c063e8ec20fec66c246cbc7" ns3:_="" ns4:_="">
    <xsd:import namespace="401d71d0-7233-42ce-8f93-3b4eb0e15f4b"/>
    <xsd:import namespace="365b9f24-856a-4ccf-8311-d645fb8772e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1d71d0-7233-42ce-8f93-3b4eb0e15f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5b9f24-856a-4ccf-8311-d645fb8772e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43100DA-DBD0-46E5-A7A9-0A13739E5C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1d71d0-7233-42ce-8f93-3b4eb0e15f4b"/>
    <ds:schemaRef ds:uri="365b9f24-856a-4ccf-8311-d645fb8772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88F7452-4089-4CF9-AA16-C41313E07D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5DD2F3-66C5-4EFA-AD6E-D628F94CEFFE}">
  <ds:schemaRefs>
    <ds:schemaRef ds:uri="http://purl.org/dc/elements/1.1/"/>
    <ds:schemaRef ds:uri="365b9f24-856a-4ccf-8311-d645fb8772e5"/>
    <ds:schemaRef ds:uri="http://www.w3.org/XML/1998/namespace"/>
    <ds:schemaRef ds:uri="http://purl.org/dc/terms/"/>
    <ds:schemaRef ds:uri="http://schemas.microsoft.com/office/infopath/2007/PartnerControls"/>
    <ds:schemaRef ds:uri="401d71d0-7233-42ce-8f93-3b4eb0e15f4b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90</TotalTime>
  <Words>776</Words>
  <Application>Microsoft Office PowerPoint</Application>
  <PresentationFormat>On-screen Show (4:3)</PresentationFormat>
  <Paragraphs>202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Berlin Sans FB Demi</vt:lpstr>
      <vt:lpstr>Calibri</vt:lpstr>
      <vt:lpstr>Calibri Light</vt:lpstr>
      <vt:lpstr>Cambria Math</vt:lpstr>
      <vt:lpstr>Maths Lessons</vt:lpstr>
      <vt:lpstr>Office Theme</vt:lpstr>
      <vt:lpstr>Solving Two-step Linear Equations with the Four Operations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/ Title here</dc:title>
  <dc:creator>Harvey Gibbons (HABE)</dc:creator>
  <cp:lastModifiedBy>Harvey Gibbons (HABE)</cp:lastModifiedBy>
  <cp:revision>3</cp:revision>
  <dcterms:created xsi:type="dcterms:W3CDTF">2021-05-28T14:09:11Z</dcterms:created>
  <dcterms:modified xsi:type="dcterms:W3CDTF">2021-05-30T08:02:22Z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0x0101005661994900B1B44783241281491EAC17</vt:lpwstr>
  </property>
</Properties>
</file>