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9" r:id="rId2"/>
    <p:sldId id="296" r:id="rId3"/>
    <p:sldId id="294" r:id="rId4"/>
    <p:sldId id="297" r:id="rId5"/>
    <p:sldId id="298" r:id="rId6"/>
    <p:sldId id="299" r:id="rId7"/>
    <p:sldId id="300" r:id="rId8"/>
    <p:sldId id="301" r:id="rId9"/>
    <p:sldId id="302" r:id="rId10"/>
    <p:sldId id="306" r:id="rId11"/>
    <p:sldId id="304" r:id="rId12"/>
    <p:sldId id="305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03" autoAdjust="0"/>
    <p:restoredTop sz="91209" autoAdjust="0"/>
  </p:normalViewPr>
  <p:slideViewPr>
    <p:cSldViewPr snapToGrid="0"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6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Expanding Single Brackets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(4 exercises)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896280" y="3870057"/>
                <a:ext cx="1586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280" y="3870057"/>
                <a:ext cx="1586140" cy="369332"/>
              </a:xfrm>
              <a:prstGeom prst="rect">
                <a:avLst/>
              </a:prstGeom>
              <a:blipFill>
                <a:blip r:embed="rId7"/>
                <a:stretch>
                  <a:fillRect l="-4000" t="-6667" r="-7200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913888" y="4574102"/>
                <a:ext cx="1589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+4)=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888" y="4574102"/>
                <a:ext cx="1589025" cy="369332"/>
              </a:xfrm>
              <a:prstGeom prst="rect">
                <a:avLst/>
              </a:prstGeom>
              <a:blipFill>
                <a:blip r:embed="rId8"/>
                <a:stretch>
                  <a:fillRect l="-1587" t="-6667" r="-7143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891547" y="5278147"/>
                <a:ext cx="30180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547" y="5278147"/>
                <a:ext cx="3018006" cy="369332"/>
              </a:xfrm>
              <a:prstGeom prst="rect">
                <a:avLst/>
              </a:prstGeom>
              <a:blipFill>
                <a:blip r:embed="rId9"/>
                <a:stretch>
                  <a:fillRect l="-1674" r="-4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413ED9-61A7-2049-B8E0-4764D7BABDE8}"/>
                  </a:ext>
                </a:extLst>
              </p:cNvPr>
              <p:cNvSpPr txBox="1"/>
              <p:nvPr/>
            </p:nvSpPr>
            <p:spPr>
              <a:xfrm>
                <a:off x="2890194" y="5979277"/>
                <a:ext cx="33636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413ED9-61A7-2049-B8E0-4764D7BAB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194" y="5979277"/>
                <a:ext cx="3363613" cy="369332"/>
              </a:xfrm>
              <a:prstGeom prst="rect">
                <a:avLst/>
              </a:prstGeom>
              <a:blipFill>
                <a:blip r:embed="rId10"/>
                <a:stretch>
                  <a:fillRect l="-1504" r="-37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374525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Answers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Expand and simplify: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−2(2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blipFill>
                <a:blip r:embed="rId2"/>
                <a:stretch>
                  <a:fillRect l="-865" t="-929" b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943800" y="923004"/>
                <a:ext cx="439200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800" y="923004"/>
                <a:ext cx="4392000" cy="3816429"/>
              </a:xfrm>
              <a:prstGeom prst="rect">
                <a:avLst/>
              </a:prstGeom>
              <a:blipFill>
                <a:blip r:embed="rId3"/>
                <a:stretch>
                  <a:fillRect l="-1153" t="-664" b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9 and 10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16 and 17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DDBAD1-D930-7A4F-8045-CBF4F7DB9072}"/>
                  </a:ext>
                </a:extLst>
              </p:cNvPr>
              <p:cNvSpPr txBox="1"/>
              <p:nvPr/>
            </p:nvSpPr>
            <p:spPr>
              <a:xfrm>
                <a:off x="2937717" y="911116"/>
                <a:ext cx="1080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DDBAD1-D930-7A4F-8045-CBF4F7DB9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17" y="911116"/>
                <a:ext cx="1080000" cy="39703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7565BF-2923-044E-95D8-66AE87B470A4}"/>
                  </a:ext>
                </a:extLst>
              </p:cNvPr>
              <p:cNvSpPr txBox="1"/>
              <p:nvPr/>
            </p:nvSpPr>
            <p:spPr>
              <a:xfrm>
                <a:off x="6578752" y="935705"/>
                <a:ext cx="1620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7565BF-2923-044E-95D8-66AE87B47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752" y="935705"/>
                <a:ext cx="1620000" cy="3970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8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48AAC4-8804-1349-B9FC-E13CF340316C}"/>
              </a:ext>
            </a:extLst>
          </p:cNvPr>
          <p:cNvGraphicFramePr>
            <a:graphicFrameLocks noGrp="1"/>
          </p:cNvGraphicFramePr>
          <p:nvPr/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3652779004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Worked 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Your Turn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32A33A-8749-1144-ADAB-131ADDAF03E9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/>
              <p:nvPr/>
            </p:nvSpPr>
            <p:spPr>
              <a:xfrm>
                <a:off x="178198" y="642892"/>
                <a:ext cx="4388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Expand and simplify: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−3(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98" y="642892"/>
                <a:ext cx="4388400" cy="3416320"/>
              </a:xfrm>
              <a:prstGeom prst="rect">
                <a:avLst/>
              </a:prstGeom>
              <a:blipFill>
                <a:blip r:embed="rId2"/>
                <a:stretch>
                  <a:fillRect l="-865" t="-741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/>
              <p:nvPr/>
            </p:nvSpPr>
            <p:spPr>
              <a:xfrm>
                <a:off x="4566341" y="640547"/>
                <a:ext cx="4388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Expand and simplify:</a:t>
                </a:r>
              </a:p>
              <a:p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−5(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1" y="640547"/>
                <a:ext cx="4388400" cy="3416320"/>
              </a:xfrm>
              <a:prstGeom prst="rect">
                <a:avLst/>
              </a:prstGeom>
              <a:blipFill>
                <a:blip r:embed="rId3"/>
                <a:stretch>
                  <a:fillRect l="-1153" t="-741"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37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22021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Intelligent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Expand and simplify: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blipFill>
                <a:blip r:embed="rId2"/>
                <a:stretch>
                  <a:fillRect l="-865" t="-929" b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4274000" y="961104"/>
                <a:ext cx="439200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00" y="961104"/>
                <a:ext cx="4392000" cy="3816429"/>
              </a:xfrm>
              <a:prstGeom prst="rect">
                <a:avLst/>
              </a:prstGeom>
              <a:blipFill>
                <a:blip r:embed="rId3"/>
                <a:stretch>
                  <a:fillRect l="-1153" t="-662" b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16 and 17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7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/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Answers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Expand and simplify: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blipFill>
                <a:blip r:embed="rId2"/>
                <a:stretch>
                  <a:fillRect l="-865" t="-929" b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4274000" y="961104"/>
                <a:ext cx="439200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00" y="961104"/>
                <a:ext cx="4392000" cy="3816429"/>
              </a:xfrm>
              <a:prstGeom prst="rect">
                <a:avLst/>
              </a:prstGeom>
              <a:blipFill>
                <a:blip r:embed="rId3"/>
                <a:stretch>
                  <a:fillRect l="-1153" t="-662" b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/>
              <p:nvPr/>
            </p:nvSpPr>
            <p:spPr>
              <a:xfrm>
                <a:off x="3010402" y="923816"/>
                <a:ext cx="1440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402" y="923816"/>
                <a:ext cx="1440000" cy="39703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/>
              <p:nvPr/>
            </p:nvSpPr>
            <p:spPr>
              <a:xfrm>
                <a:off x="7137552" y="935705"/>
                <a:ext cx="1980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552" y="935705"/>
                <a:ext cx="1980000" cy="3970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16 and 17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3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48AAC4-8804-1349-B9FC-E13CF3403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0462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3652779004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Worked 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Your Turn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32A33A-8749-1144-ADAB-131ADDAF03E9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/>
              <p:nvPr/>
            </p:nvSpPr>
            <p:spPr>
              <a:xfrm>
                <a:off x="178198" y="642892"/>
                <a:ext cx="43884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Expand:</a:t>
                </a:r>
              </a:p>
              <a:p>
                <a:endParaRPr lang="en-GB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98" y="642892"/>
                <a:ext cx="4388400" cy="3477875"/>
              </a:xfrm>
              <a:prstGeom prst="rect">
                <a:avLst/>
              </a:prstGeom>
              <a:blipFill>
                <a:blip r:embed="rId2"/>
                <a:stretch>
                  <a:fillRect l="-1153" t="-727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/>
              <p:nvPr/>
            </p:nvSpPr>
            <p:spPr>
              <a:xfrm>
                <a:off x="4566341" y="640547"/>
                <a:ext cx="43884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Expand:</a:t>
                </a:r>
              </a:p>
              <a:p>
                <a:endParaRPr lang="en-GB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1" y="640547"/>
                <a:ext cx="4388400" cy="3477875"/>
              </a:xfrm>
              <a:prstGeom prst="rect">
                <a:avLst/>
              </a:prstGeom>
              <a:blipFill>
                <a:blip r:embed="rId3"/>
                <a:stretch>
                  <a:fillRect l="-1441" t="-727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63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970042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Intelligent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457200"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Expand:</a:t>
                </a: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3(4−2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401205"/>
              </a:xfrm>
              <a:prstGeom prst="rect">
                <a:avLst/>
              </a:prstGeom>
              <a:blipFill>
                <a:blip r:embed="rId2"/>
                <a:stretch>
                  <a:fillRect l="-1441" t="-865" b="-1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856256" y="961104"/>
                <a:ext cx="439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56" y="961104"/>
                <a:ext cx="4392000" cy="4401205"/>
              </a:xfrm>
              <a:prstGeom prst="rect">
                <a:avLst/>
              </a:prstGeom>
              <a:blipFill>
                <a:blip r:embed="rId3"/>
                <a:stretch>
                  <a:fillRect l="-1441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5 and 6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9 and 10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72972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Answers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457200"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Expand:</a:t>
                </a: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3(4−2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401205"/>
              </a:xfrm>
              <a:prstGeom prst="rect">
                <a:avLst/>
              </a:prstGeom>
              <a:blipFill>
                <a:blip r:embed="rId2"/>
                <a:stretch>
                  <a:fillRect l="-1441" t="-865" b="-1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856256" y="961104"/>
                <a:ext cx="439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d>
                      <m:dPr>
                        <m:ctrlP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b="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2000" b="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GB" sz="20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 defTabSz="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56" y="961104"/>
                <a:ext cx="4392000" cy="4401205"/>
              </a:xfrm>
              <a:prstGeom prst="rect">
                <a:avLst/>
              </a:prstGeom>
              <a:blipFill>
                <a:blip r:embed="rId3"/>
                <a:stretch>
                  <a:fillRect l="-1441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/>
              <p:nvPr/>
            </p:nvSpPr>
            <p:spPr>
              <a:xfrm>
                <a:off x="2198688" y="961106"/>
                <a:ext cx="1440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2+3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−12+6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688" y="961106"/>
                <a:ext cx="1440000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/>
              <p:nvPr/>
            </p:nvSpPr>
            <p:spPr>
              <a:xfrm>
                <a:off x="6699538" y="961105"/>
                <a:ext cx="2257425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−12+6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538" y="961105"/>
                <a:ext cx="2257425" cy="4247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5 and 6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9 and 10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48AAC4-8804-1349-B9FC-E13CF340316C}"/>
              </a:ext>
            </a:extLst>
          </p:cNvPr>
          <p:cNvGraphicFramePr>
            <a:graphicFrameLocks noGrp="1"/>
          </p:cNvGraphicFramePr>
          <p:nvPr/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3652779004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Worked 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Your Turn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32A33A-8749-1144-ADAB-131ADDAF03E9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/>
              <p:nvPr/>
            </p:nvSpPr>
            <p:spPr>
              <a:xfrm>
                <a:off x="178198" y="642892"/>
                <a:ext cx="43884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Expand:</a:t>
                </a:r>
              </a:p>
              <a:p>
                <a:endParaRPr lang="en-GB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98" y="642892"/>
                <a:ext cx="4388400" cy="3477875"/>
              </a:xfrm>
              <a:prstGeom prst="rect">
                <a:avLst/>
              </a:prstGeom>
              <a:blipFill>
                <a:blip r:embed="rId2"/>
                <a:stretch>
                  <a:fillRect l="-1153" t="-727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/>
              <p:nvPr/>
            </p:nvSpPr>
            <p:spPr>
              <a:xfrm>
                <a:off x="4566341" y="640547"/>
                <a:ext cx="43884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Expand:</a:t>
                </a:r>
              </a:p>
              <a:p>
                <a:endParaRPr lang="en-GB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1" y="640547"/>
                <a:ext cx="4388400" cy="3477875"/>
              </a:xfrm>
              <a:prstGeom prst="rect">
                <a:avLst/>
              </a:prstGeom>
              <a:blipFill>
                <a:blip r:embed="rId3"/>
                <a:stretch>
                  <a:fillRect l="-1441" t="-727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41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03790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Intelligent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555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Expand: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(4−2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555093"/>
              </a:xfrm>
              <a:prstGeom prst="rect">
                <a:avLst/>
              </a:prstGeom>
              <a:blipFill>
                <a:blip r:embed="rId2"/>
                <a:stretch>
                  <a:fillRect l="-1441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856256" y="961104"/>
                <a:ext cx="439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(2−5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56" y="961104"/>
                <a:ext cx="4392000" cy="4247317"/>
              </a:xfrm>
              <a:prstGeom prst="rect">
                <a:avLst/>
              </a:prstGeom>
              <a:blipFill>
                <a:blip r:embed="rId3"/>
                <a:stretch>
                  <a:fillRect l="-1441" t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5 and 6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17 and 18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/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Answers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555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Expand: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(4−2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555093"/>
              </a:xfrm>
              <a:prstGeom prst="rect">
                <a:avLst/>
              </a:prstGeom>
              <a:blipFill>
                <a:blip r:embed="rId2"/>
                <a:stretch>
                  <a:fillRect l="-1441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856256" y="961104"/>
                <a:ext cx="439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GB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(2−5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56" y="961104"/>
                <a:ext cx="4392000" cy="4247317"/>
              </a:xfrm>
              <a:prstGeom prst="rect">
                <a:avLst/>
              </a:prstGeom>
              <a:blipFill>
                <a:blip r:embed="rId3"/>
                <a:stretch>
                  <a:fillRect l="-1441" t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/>
              <p:nvPr/>
            </p:nvSpPr>
            <p:spPr>
              <a:xfrm>
                <a:off x="2198688" y="961106"/>
                <a:ext cx="1440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3BFCD7-22D3-0A41-AFBF-0626BD400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688" y="961106"/>
                <a:ext cx="1440000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/>
              <p:nvPr/>
            </p:nvSpPr>
            <p:spPr>
              <a:xfrm>
                <a:off x="6407708" y="961105"/>
                <a:ext cx="1980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C5887E9-156B-7547-9399-A877CD33B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08" y="961105"/>
                <a:ext cx="1980000" cy="4247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5 and 6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17 and 18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4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AC48AAC4-8804-1349-B9FC-E13CF340316C}"/>
              </a:ext>
            </a:extLst>
          </p:cNvPr>
          <p:cNvGraphicFramePr>
            <a:graphicFrameLocks noGrp="1"/>
          </p:cNvGraphicFramePr>
          <p:nvPr/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3652779004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Worked 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Your Turn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32A33A-8749-1144-ADAB-131ADDAF03E9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/>
              <p:nvPr/>
            </p:nvSpPr>
            <p:spPr>
              <a:xfrm>
                <a:off x="178198" y="642892"/>
                <a:ext cx="4388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Expand and simplify:</a:t>
                </a:r>
              </a:p>
              <a:p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+3(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−3(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A99D8-685A-8C4A-977C-898944030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98" y="642892"/>
                <a:ext cx="4388400" cy="3416320"/>
              </a:xfrm>
              <a:prstGeom prst="rect">
                <a:avLst/>
              </a:prstGeom>
              <a:blipFill>
                <a:blip r:embed="rId2"/>
                <a:stretch>
                  <a:fillRect l="-865" t="-741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/>
              <p:nvPr/>
            </p:nvSpPr>
            <p:spPr>
              <a:xfrm>
                <a:off x="4566341" y="640547"/>
                <a:ext cx="43884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Expand and simplify:</a:t>
                </a:r>
              </a:p>
              <a:p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+5(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−5(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F562A15-F070-184A-BA73-58CEDF113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1" y="640547"/>
                <a:ext cx="4388400" cy="3416320"/>
              </a:xfrm>
              <a:prstGeom prst="rect">
                <a:avLst/>
              </a:prstGeom>
              <a:blipFill>
                <a:blip r:embed="rId3"/>
                <a:stretch>
                  <a:fillRect l="-1153" t="-741"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34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FDF8A9F2-0087-3B43-A2CD-D466EFE1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8663"/>
              </p:ext>
            </p:extLst>
          </p:nvPr>
        </p:nvGraphicFramePr>
        <p:xfrm>
          <a:off x="180000" y="180000"/>
          <a:ext cx="8784000" cy="650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4032510742"/>
                    </a:ext>
                  </a:extLst>
                </a:gridCol>
              </a:tblGrid>
              <a:tr h="4574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Intelligent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705087"/>
                  </a:ext>
                </a:extLst>
              </a:tr>
              <a:tr h="6044141">
                <a:tc>
                  <a:txBody>
                    <a:bodyPr/>
                    <a:lstStyle/>
                    <a:p>
                      <a:pPr lvl="0" defTabSz="457200">
                        <a:defRPr/>
                      </a:pPr>
                      <a:endParaRPr lang="en-GB" sz="18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204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/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Expand and simplify:</a:t>
                </a: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−2(2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44D61-CD36-674B-B558-46737EBAF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7" y="651653"/>
                <a:ext cx="4392000" cy="4093428"/>
              </a:xfrm>
              <a:prstGeom prst="rect">
                <a:avLst/>
              </a:prstGeom>
              <a:blipFill>
                <a:blip r:embed="rId2"/>
                <a:stretch>
                  <a:fillRect l="-865" t="-929" b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/>
              <p:nvPr/>
            </p:nvSpPr>
            <p:spPr>
              <a:xfrm>
                <a:off x="3943800" y="923004"/>
                <a:ext cx="439200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0" indent="-457200">
                  <a:spcAft>
                    <a:spcPts val="1200"/>
                  </a:spcAft>
                  <a:buFont typeface="+mj-lt"/>
                  <a:buAutoNum type="arabicParenR" startAt="10"/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5+3(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1FB5F-E885-DF40-931D-7EEF27363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800" y="923004"/>
                <a:ext cx="4392000" cy="3816429"/>
              </a:xfrm>
              <a:prstGeom prst="rect">
                <a:avLst/>
              </a:prstGeom>
              <a:blipFill>
                <a:blip r:embed="rId3"/>
                <a:stretch>
                  <a:fillRect l="-1153" t="-664" b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08D82DD-94CA-2E46-9337-EBD6FA3EE476}"/>
              </a:ext>
            </a:extLst>
          </p:cNvPr>
          <p:cNvSpPr txBox="1"/>
          <p:nvPr/>
        </p:nvSpPr>
        <p:spPr>
          <a:xfrm>
            <a:off x="176167" y="5662458"/>
            <a:ext cx="61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 and 2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9 and 10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Why is the answer to questions 16 and 17 the same?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81BB-7EB5-E244-A65C-8DD931996207}"/>
              </a:ext>
            </a:extLst>
          </p:cNvPr>
          <p:cNvSpPr txBox="1"/>
          <p:nvPr/>
        </p:nvSpPr>
        <p:spPr>
          <a:xfrm>
            <a:off x="7045378" y="630610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5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1717</Words>
  <Application>Microsoft Office PowerPoint</Application>
  <PresentationFormat>On-screen Show (4:3)</PresentationFormat>
  <Paragraphs>378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Expanding Single Brackets (4 exercises)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2021-09-07T12:11:28Z</dcterms:modified>
</cp:coreProperties>
</file>