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2057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dfb23b6e0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1" name="Google Shape;331;gdfb23b6e0f_0_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gdfb23b6e0f_0_5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7225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3" name="Google Shape;42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827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1" name="Google Shape;50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5969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df984b142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0" name="Google Shape;580;gdf984b142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gdf984b142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17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dfb23b6e0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1" name="Google Shape;331;gdfb23b6e0f_0_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gdfb23b6e0f_0_5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3" name="Google Shape;42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1" name="Google Shape;50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df984b142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0" name="Google Shape;580;gdf984b142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gdf984b142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00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sz="4400" b="1">
                <a:solidFill>
                  <a:schemeClr val="lt1"/>
                </a:solidFill>
              </a:rPr>
              <a:t>Reading Venn Diagrams</a:t>
            </a:r>
            <a:endParaRPr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2589" y="2599663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615775" y="1868882"/>
            <a:ext cx="1129900" cy="74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Silent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Teacher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2654031" y="2043456"/>
            <a:ext cx="1292775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Narration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4855162" y="2043456"/>
            <a:ext cx="1384033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Your Turn</a:t>
            </a:r>
            <a:endParaRPr/>
          </a:p>
        </p:txBody>
      </p:sp>
      <p:pic>
        <p:nvPicPr>
          <p:cNvPr id="94" name="Google Shape;94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139" y="2561145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7625" y="2553875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>
            <a:off x="7147550" y="1847075"/>
            <a:ext cx="1532400" cy="7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Intelligent </a:t>
            </a:r>
            <a:br>
              <a:rPr lang="en-GB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Practice</a:t>
            </a:r>
            <a:endParaRPr/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58554" y="2642772"/>
            <a:ext cx="1621437" cy="78622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 rot="-5400000">
            <a:off x="-412810" y="6075856"/>
            <a:ext cx="1194955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FF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rgbClr val="007FFF"/>
                </a:solidFill>
                <a:latin typeface="Calibri"/>
                <a:ea typeface="Calibri"/>
                <a:cs typeface="Calibri"/>
                <a:sym typeface="Calibri"/>
              </a:rPr>
              <a:t>  Practice</a:t>
            </a:r>
            <a:endParaRPr/>
          </a:p>
        </p:txBody>
      </p:sp>
      <p:grpSp>
        <p:nvGrpSpPr>
          <p:cNvPr id="99" name="Google Shape;99;p13"/>
          <p:cNvGrpSpPr/>
          <p:nvPr/>
        </p:nvGrpSpPr>
        <p:grpSpPr>
          <a:xfrm>
            <a:off x="2390770" y="4000153"/>
            <a:ext cx="4362456" cy="1533241"/>
            <a:chOff x="292784" y="691687"/>
            <a:chExt cx="4362456" cy="1533241"/>
          </a:xfrm>
        </p:grpSpPr>
        <p:grpSp>
          <p:nvGrpSpPr>
            <p:cNvPr id="100" name="Google Shape;100;p13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101" name="Google Shape;101;p13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DDEAF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D96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 b="0" i="0" u="none" strike="noStrike" cap="none" dirty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 dirty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 dirty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 dirty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D966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D96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DDEAF6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DDEAF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0" name="Google Shape;110;p13"/>
            <p:cNvSpPr txBox="1"/>
            <p:nvPr/>
          </p:nvSpPr>
          <p:spPr>
            <a:xfrm>
              <a:off x="2446768" y="755204"/>
              <a:ext cx="220847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sz="1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2446768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6"/>
          <p:cNvSpPr txBox="1"/>
          <p:nvPr/>
        </p:nvSpPr>
        <p:spPr>
          <a:xfrm>
            <a:off x="74815" y="107121"/>
            <a:ext cx="748018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4" name="Google Shape;244;p16"/>
          <p:cNvGrpSpPr/>
          <p:nvPr/>
        </p:nvGrpSpPr>
        <p:grpSpPr>
          <a:xfrm>
            <a:off x="292784" y="691687"/>
            <a:ext cx="4362584" cy="1533241"/>
            <a:chOff x="292784" y="691687"/>
            <a:chExt cx="4362584" cy="1533241"/>
          </a:xfrm>
        </p:grpSpPr>
        <p:grpSp>
          <p:nvGrpSpPr>
            <p:cNvPr id="245" name="Google Shape;245;p16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246" name="Google Shape;246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7" name="Google Shape;247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6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250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1" name="Google Shape;251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4" name="Google Shape;254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5" name="Google Shape;255;p16"/>
            <p:cNvSpPr txBox="1"/>
            <p:nvPr/>
          </p:nvSpPr>
          <p:spPr>
            <a:xfrm>
              <a:off x="2446768" y="75520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study English?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6"/>
            <p:cNvSpPr txBox="1"/>
            <p:nvPr/>
          </p:nvSpPr>
          <p:spPr>
            <a:xfrm>
              <a:off x="2446768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p16"/>
          <p:cNvGrpSpPr/>
          <p:nvPr/>
        </p:nvGrpSpPr>
        <p:grpSpPr>
          <a:xfrm>
            <a:off x="4814710" y="691687"/>
            <a:ext cx="4329290" cy="1533241"/>
            <a:chOff x="4814710" y="691687"/>
            <a:chExt cx="4329290" cy="1533241"/>
          </a:xfrm>
        </p:grpSpPr>
        <p:grpSp>
          <p:nvGrpSpPr>
            <p:cNvPr id="258" name="Google Shape;258;p16"/>
            <p:cNvGrpSpPr/>
            <p:nvPr/>
          </p:nvGrpSpPr>
          <p:grpSpPr>
            <a:xfrm>
              <a:off x="4814710" y="691687"/>
              <a:ext cx="2217660" cy="1533241"/>
              <a:chOff x="312123" y="342380"/>
              <a:chExt cx="2217660" cy="1533241"/>
            </a:xfrm>
          </p:grpSpPr>
          <p:sp>
            <p:nvSpPr>
              <p:cNvPr id="259" name="Google Shape;259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260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1" name="Google Shape;261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262;p16"/>
              <p:cNvSpPr txBox="1"/>
              <p:nvPr/>
            </p:nvSpPr>
            <p:spPr>
              <a:xfrm>
                <a:off x="1198388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17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263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264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265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8" name="Google Shape;268;p16"/>
            <p:cNvSpPr txBox="1"/>
            <p:nvPr/>
          </p:nvSpPr>
          <p:spPr>
            <a:xfrm>
              <a:off x="6968694" y="755204"/>
              <a:ext cx="2175306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study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English?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6"/>
            <p:cNvSpPr txBox="1"/>
            <p:nvPr/>
          </p:nvSpPr>
          <p:spPr>
            <a:xfrm>
              <a:off x="6968694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0" name="Google Shape;270;p16"/>
          <p:cNvGrpSpPr/>
          <p:nvPr/>
        </p:nvGrpSpPr>
        <p:grpSpPr>
          <a:xfrm>
            <a:off x="292784" y="2804367"/>
            <a:ext cx="4452583" cy="1533241"/>
            <a:chOff x="292784" y="2804367"/>
            <a:chExt cx="4452583" cy="1533241"/>
          </a:xfrm>
        </p:grpSpPr>
        <p:grpSp>
          <p:nvGrpSpPr>
            <p:cNvPr id="271" name="Google Shape;271;p16"/>
            <p:cNvGrpSpPr/>
            <p:nvPr/>
          </p:nvGrpSpPr>
          <p:grpSpPr>
            <a:xfrm>
              <a:off x="292784" y="2804367"/>
              <a:ext cx="2217660" cy="1533241"/>
              <a:chOff x="312123" y="342380"/>
              <a:chExt cx="2217660" cy="1533241"/>
            </a:xfrm>
          </p:grpSpPr>
          <p:sp>
            <p:nvSpPr>
              <p:cNvPr id="272" name="Google Shape;272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273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275;p16"/>
              <p:cNvSpPr txBox="1"/>
              <p:nvPr/>
            </p:nvSpPr>
            <p:spPr>
              <a:xfrm>
                <a:off x="1247387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276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7" name="Google Shape;277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278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280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81" name="Google Shape;281;p16"/>
            <p:cNvSpPr txBox="1"/>
            <p:nvPr/>
          </p:nvSpPr>
          <p:spPr>
            <a:xfrm>
              <a:off x="2446767" y="2867884"/>
              <a:ext cx="229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English?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6"/>
            <p:cNvSpPr txBox="1"/>
            <p:nvPr/>
          </p:nvSpPr>
          <p:spPr>
            <a:xfrm>
              <a:off x="2446768" y="370823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3" name="Google Shape;283;p16"/>
          <p:cNvGrpSpPr/>
          <p:nvPr/>
        </p:nvGrpSpPr>
        <p:grpSpPr>
          <a:xfrm>
            <a:off x="4814710" y="2804367"/>
            <a:ext cx="4362456" cy="1533241"/>
            <a:chOff x="4814710" y="2804367"/>
            <a:chExt cx="4362456" cy="1533241"/>
          </a:xfrm>
        </p:grpSpPr>
        <p:grpSp>
          <p:nvGrpSpPr>
            <p:cNvPr id="284" name="Google Shape;284;p16"/>
            <p:cNvGrpSpPr/>
            <p:nvPr/>
          </p:nvGrpSpPr>
          <p:grpSpPr>
            <a:xfrm>
              <a:off x="4814710" y="2804367"/>
              <a:ext cx="2217660" cy="1533241"/>
              <a:chOff x="312123" y="342380"/>
              <a:chExt cx="2217660" cy="1533241"/>
            </a:xfrm>
          </p:grpSpPr>
          <p:sp>
            <p:nvSpPr>
              <p:cNvPr id="285" name="Google Shape;285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86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287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288;p16"/>
              <p:cNvSpPr txBox="1"/>
              <p:nvPr/>
            </p:nvSpPr>
            <p:spPr>
              <a:xfrm>
                <a:off x="1198388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17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9" name="Google Shape;289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290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291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92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293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94" name="Google Shape;294;p16"/>
            <p:cNvSpPr txBox="1"/>
            <p:nvPr/>
          </p:nvSpPr>
          <p:spPr>
            <a:xfrm>
              <a:off x="6968694" y="2867884"/>
              <a:ext cx="2208472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study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or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English?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6"/>
            <p:cNvSpPr txBox="1"/>
            <p:nvPr/>
          </p:nvSpPr>
          <p:spPr>
            <a:xfrm>
              <a:off x="6968694" y="370823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6" name="Google Shape;296;p16"/>
          <p:cNvGrpSpPr/>
          <p:nvPr/>
        </p:nvGrpSpPr>
        <p:grpSpPr>
          <a:xfrm>
            <a:off x="292784" y="4917047"/>
            <a:ext cx="4462784" cy="1533241"/>
            <a:chOff x="292784" y="4917047"/>
            <a:chExt cx="4462784" cy="1533241"/>
          </a:xfrm>
        </p:grpSpPr>
        <p:grpSp>
          <p:nvGrpSpPr>
            <p:cNvPr id="297" name="Google Shape;297;p16"/>
            <p:cNvGrpSpPr/>
            <p:nvPr/>
          </p:nvGrpSpPr>
          <p:grpSpPr>
            <a:xfrm>
              <a:off x="292784" y="4917047"/>
              <a:ext cx="2217660" cy="1533241"/>
              <a:chOff x="312123" y="342380"/>
              <a:chExt cx="2217660" cy="1533241"/>
            </a:xfrm>
          </p:grpSpPr>
          <p:sp>
            <p:nvSpPr>
              <p:cNvPr id="298" name="Google Shape;298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299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300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16"/>
              <p:cNvSpPr txBox="1"/>
              <p:nvPr/>
            </p:nvSpPr>
            <p:spPr>
              <a:xfrm>
                <a:off x="1212975" y="939287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17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3" name="Google Shape;303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07" name="Google Shape;307;p16"/>
            <p:cNvSpPr txBox="1"/>
            <p:nvPr/>
          </p:nvSpPr>
          <p:spPr>
            <a:xfrm>
              <a:off x="2446768" y="4980564"/>
              <a:ext cx="2308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English?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16"/>
            <p:cNvSpPr txBox="1"/>
            <p:nvPr/>
          </p:nvSpPr>
          <p:spPr>
            <a:xfrm>
              <a:off x="2446768" y="582091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9" name="Google Shape;309;p16"/>
          <p:cNvSpPr txBox="1"/>
          <p:nvPr/>
        </p:nvSpPr>
        <p:spPr>
          <a:xfrm>
            <a:off x="2593370" y="1523290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6"/>
          <p:cNvSpPr txBox="1"/>
          <p:nvPr/>
        </p:nvSpPr>
        <p:spPr>
          <a:xfrm>
            <a:off x="6968694" y="159555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6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6"/>
          <p:cNvSpPr txBox="1"/>
          <p:nvPr/>
        </p:nvSpPr>
        <p:spPr>
          <a:xfrm>
            <a:off x="2446768" y="370823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0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6"/>
          <p:cNvSpPr txBox="1"/>
          <p:nvPr/>
        </p:nvSpPr>
        <p:spPr>
          <a:xfrm>
            <a:off x="6968694" y="370823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6"/>
          <p:cNvSpPr txBox="1"/>
          <p:nvPr/>
        </p:nvSpPr>
        <p:spPr>
          <a:xfrm>
            <a:off x="2446768" y="582091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17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15" name="Google Shape;315;p16"/>
          <p:cNvGrpSpPr/>
          <p:nvPr/>
        </p:nvGrpSpPr>
        <p:grpSpPr>
          <a:xfrm>
            <a:off x="4814710" y="4917047"/>
            <a:ext cx="4362584" cy="1533241"/>
            <a:chOff x="4814710" y="4917047"/>
            <a:chExt cx="4362584" cy="1533241"/>
          </a:xfrm>
        </p:grpSpPr>
        <p:grpSp>
          <p:nvGrpSpPr>
            <p:cNvPr id="316" name="Google Shape;316;p16"/>
            <p:cNvGrpSpPr/>
            <p:nvPr/>
          </p:nvGrpSpPr>
          <p:grpSpPr>
            <a:xfrm>
              <a:off x="4814710" y="4917047"/>
              <a:ext cx="2217660" cy="1533241"/>
              <a:chOff x="312123" y="342380"/>
              <a:chExt cx="2217660" cy="1533241"/>
            </a:xfrm>
          </p:grpSpPr>
          <p:sp>
            <p:nvSpPr>
              <p:cNvPr id="317" name="Google Shape;317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16"/>
              <p:cNvSpPr txBox="1"/>
              <p:nvPr/>
            </p:nvSpPr>
            <p:spPr>
              <a:xfrm>
                <a:off x="1183034" y="939287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17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6" name="Google Shape;326;p16"/>
            <p:cNvSpPr txBox="1"/>
            <p:nvPr/>
          </p:nvSpPr>
          <p:spPr>
            <a:xfrm>
              <a:off x="6968694" y="498056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are there in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total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16"/>
            <p:cNvSpPr txBox="1"/>
            <p:nvPr/>
          </p:nvSpPr>
          <p:spPr>
            <a:xfrm>
              <a:off x="6968694" y="582091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8" name="Google Shape;328;p16"/>
          <p:cNvSpPr txBox="1"/>
          <p:nvPr/>
        </p:nvSpPr>
        <p:spPr>
          <a:xfrm>
            <a:off x="6968694" y="582091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23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98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7"/>
          <p:cNvSpPr txBox="1"/>
          <p:nvPr/>
        </p:nvSpPr>
        <p:spPr>
          <a:xfrm>
            <a:off x="175202" y="216375"/>
            <a:ext cx="8968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Venn Diagram shows how many students study Maths, English and Science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7"/>
          <p:cNvSpPr txBox="1"/>
          <p:nvPr/>
        </p:nvSpPr>
        <p:spPr>
          <a:xfrm>
            <a:off x="2408518" y="1925731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6" name="Google Shape;336;p17"/>
          <p:cNvGrpSpPr/>
          <p:nvPr/>
        </p:nvGrpSpPr>
        <p:grpSpPr>
          <a:xfrm>
            <a:off x="254534" y="1021862"/>
            <a:ext cx="4362584" cy="2078838"/>
            <a:chOff x="254534" y="1021862"/>
            <a:chExt cx="4362584" cy="2078838"/>
          </a:xfrm>
        </p:grpSpPr>
        <p:sp>
          <p:nvSpPr>
            <p:cNvPr id="337" name="Google Shape;337;p17"/>
            <p:cNvSpPr/>
            <p:nvPr/>
          </p:nvSpPr>
          <p:spPr>
            <a:xfrm>
              <a:off x="288825" y="1062200"/>
              <a:ext cx="2090100" cy="2038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382136" y="121616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1049275" y="121616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7"/>
            <p:cNvSpPr txBox="1"/>
            <p:nvPr/>
          </p:nvSpPr>
          <p:spPr>
            <a:xfrm>
              <a:off x="1139277" y="1372150"/>
              <a:ext cx="435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7"/>
            <p:cNvSpPr txBox="1"/>
            <p:nvPr/>
          </p:nvSpPr>
          <p:spPr>
            <a:xfrm>
              <a:off x="589127" y="148043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17"/>
            <p:cNvSpPr txBox="1"/>
            <p:nvPr/>
          </p:nvSpPr>
          <p:spPr>
            <a:xfrm>
              <a:off x="1792929" y="148043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17"/>
            <p:cNvSpPr txBox="1"/>
            <p:nvPr/>
          </p:nvSpPr>
          <p:spPr>
            <a:xfrm>
              <a:off x="2046530" y="2731321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17"/>
            <p:cNvSpPr txBox="1"/>
            <p:nvPr/>
          </p:nvSpPr>
          <p:spPr>
            <a:xfrm>
              <a:off x="1741379" y="1021862"/>
              <a:ext cx="730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17"/>
            <p:cNvSpPr txBox="1"/>
            <p:nvPr/>
          </p:nvSpPr>
          <p:spPr>
            <a:xfrm>
              <a:off x="254534" y="1027895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17"/>
            <p:cNvSpPr txBox="1"/>
            <p:nvPr/>
          </p:nvSpPr>
          <p:spPr>
            <a:xfrm>
              <a:off x="2408518" y="1085379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7"/>
            <p:cNvSpPr/>
            <p:nvPr/>
          </p:nvSpPr>
          <p:spPr>
            <a:xfrm>
              <a:off x="718125" y="177793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7"/>
            <p:cNvSpPr txBox="1"/>
            <p:nvPr/>
          </p:nvSpPr>
          <p:spPr>
            <a:xfrm>
              <a:off x="382134" y="2762070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Science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17"/>
            <p:cNvSpPr txBox="1"/>
            <p:nvPr/>
          </p:nvSpPr>
          <p:spPr>
            <a:xfrm>
              <a:off x="831677" y="199448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17"/>
            <p:cNvSpPr txBox="1"/>
            <p:nvPr/>
          </p:nvSpPr>
          <p:spPr>
            <a:xfrm>
              <a:off x="1191027" y="1849750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7"/>
            <p:cNvSpPr txBox="1"/>
            <p:nvPr/>
          </p:nvSpPr>
          <p:spPr>
            <a:xfrm>
              <a:off x="1550377" y="2000550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7"/>
            <p:cNvSpPr txBox="1"/>
            <p:nvPr/>
          </p:nvSpPr>
          <p:spPr>
            <a:xfrm>
              <a:off x="1167677" y="248741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3" name="Google Shape;353;p17"/>
          <p:cNvSpPr txBox="1"/>
          <p:nvPr/>
        </p:nvSpPr>
        <p:spPr>
          <a:xfrm>
            <a:off x="2442818" y="4782681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54" name="Google Shape;354;p17"/>
          <p:cNvGrpSpPr/>
          <p:nvPr/>
        </p:nvGrpSpPr>
        <p:grpSpPr>
          <a:xfrm>
            <a:off x="288834" y="3878812"/>
            <a:ext cx="4362584" cy="2078838"/>
            <a:chOff x="288834" y="3878812"/>
            <a:chExt cx="4362584" cy="2078838"/>
          </a:xfrm>
        </p:grpSpPr>
        <p:sp>
          <p:nvSpPr>
            <p:cNvPr id="355" name="Google Shape;355;p17"/>
            <p:cNvSpPr/>
            <p:nvPr/>
          </p:nvSpPr>
          <p:spPr>
            <a:xfrm>
              <a:off x="323125" y="3919150"/>
              <a:ext cx="2090100" cy="2038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416436" y="407311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1083575" y="407311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17"/>
            <p:cNvSpPr txBox="1"/>
            <p:nvPr/>
          </p:nvSpPr>
          <p:spPr>
            <a:xfrm>
              <a:off x="1173577" y="4229100"/>
              <a:ext cx="435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17"/>
            <p:cNvSpPr txBox="1"/>
            <p:nvPr/>
          </p:nvSpPr>
          <p:spPr>
            <a:xfrm>
              <a:off x="623427" y="433738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17"/>
            <p:cNvSpPr txBox="1"/>
            <p:nvPr/>
          </p:nvSpPr>
          <p:spPr>
            <a:xfrm>
              <a:off x="1827229" y="433738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17"/>
            <p:cNvSpPr txBox="1"/>
            <p:nvPr/>
          </p:nvSpPr>
          <p:spPr>
            <a:xfrm>
              <a:off x="2080830" y="5588271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17"/>
            <p:cNvSpPr txBox="1"/>
            <p:nvPr/>
          </p:nvSpPr>
          <p:spPr>
            <a:xfrm>
              <a:off x="1775679" y="3878812"/>
              <a:ext cx="730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17"/>
            <p:cNvSpPr txBox="1"/>
            <p:nvPr/>
          </p:nvSpPr>
          <p:spPr>
            <a:xfrm>
              <a:off x="288834" y="3884845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17"/>
            <p:cNvSpPr txBox="1"/>
            <p:nvPr/>
          </p:nvSpPr>
          <p:spPr>
            <a:xfrm>
              <a:off x="2442818" y="3942329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17"/>
            <p:cNvSpPr/>
            <p:nvPr/>
          </p:nvSpPr>
          <p:spPr>
            <a:xfrm>
              <a:off x="752425" y="463488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17"/>
            <p:cNvSpPr txBox="1"/>
            <p:nvPr/>
          </p:nvSpPr>
          <p:spPr>
            <a:xfrm>
              <a:off x="416434" y="5619020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Science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17"/>
            <p:cNvSpPr txBox="1"/>
            <p:nvPr/>
          </p:nvSpPr>
          <p:spPr>
            <a:xfrm>
              <a:off x="865977" y="485143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17"/>
            <p:cNvSpPr txBox="1"/>
            <p:nvPr/>
          </p:nvSpPr>
          <p:spPr>
            <a:xfrm>
              <a:off x="1225327" y="4706700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7"/>
            <p:cNvSpPr txBox="1"/>
            <p:nvPr/>
          </p:nvSpPr>
          <p:spPr>
            <a:xfrm>
              <a:off x="1584677" y="4857500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17"/>
            <p:cNvSpPr txBox="1"/>
            <p:nvPr/>
          </p:nvSpPr>
          <p:spPr>
            <a:xfrm>
              <a:off x="1201977" y="534436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1" name="Google Shape;371;p17"/>
          <p:cNvSpPr txBox="1"/>
          <p:nvPr/>
        </p:nvSpPr>
        <p:spPr>
          <a:xfrm>
            <a:off x="6864368" y="2239231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8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2" name="Google Shape;372;p17"/>
          <p:cNvGrpSpPr/>
          <p:nvPr/>
        </p:nvGrpSpPr>
        <p:grpSpPr>
          <a:xfrm>
            <a:off x="4646734" y="1042037"/>
            <a:ext cx="4362584" cy="2078838"/>
            <a:chOff x="4646734" y="1042037"/>
            <a:chExt cx="4362584" cy="2078838"/>
          </a:xfrm>
        </p:grpSpPr>
        <p:sp>
          <p:nvSpPr>
            <p:cNvPr id="373" name="Google Shape;373;p17"/>
            <p:cNvSpPr/>
            <p:nvPr/>
          </p:nvSpPr>
          <p:spPr>
            <a:xfrm>
              <a:off x="4681025" y="1082375"/>
              <a:ext cx="2090100" cy="2038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17"/>
            <p:cNvSpPr/>
            <p:nvPr/>
          </p:nvSpPr>
          <p:spPr>
            <a:xfrm>
              <a:off x="4774336" y="123633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17"/>
            <p:cNvSpPr/>
            <p:nvPr/>
          </p:nvSpPr>
          <p:spPr>
            <a:xfrm>
              <a:off x="5441475" y="123633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17"/>
            <p:cNvSpPr txBox="1"/>
            <p:nvPr/>
          </p:nvSpPr>
          <p:spPr>
            <a:xfrm>
              <a:off x="5531477" y="1392325"/>
              <a:ext cx="435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17"/>
            <p:cNvSpPr txBox="1"/>
            <p:nvPr/>
          </p:nvSpPr>
          <p:spPr>
            <a:xfrm>
              <a:off x="4981327" y="150061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17"/>
            <p:cNvSpPr txBox="1"/>
            <p:nvPr/>
          </p:nvSpPr>
          <p:spPr>
            <a:xfrm>
              <a:off x="6185129" y="150061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17"/>
            <p:cNvSpPr txBox="1"/>
            <p:nvPr/>
          </p:nvSpPr>
          <p:spPr>
            <a:xfrm>
              <a:off x="6438730" y="2751496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17"/>
            <p:cNvSpPr txBox="1"/>
            <p:nvPr/>
          </p:nvSpPr>
          <p:spPr>
            <a:xfrm>
              <a:off x="6133579" y="1042037"/>
              <a:ext cx="730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17"/>
            <p:cNvSpPr txBox="1"/>
            <p:nvPr/>
          </p:nvSpPr>
          <p:spPr>
            <a:xfrm>
              <a:off x="4646734" y="1048070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17"/>
            <p:cNvSpPr txBox="1"/>
            <p:nvPr/>
          </p:nvSpPr>
          <p:spPr>
            <a:xfrm>
              <a:off x="6800718" y="1105554"/>
              <a:ext cx="22086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English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Science?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5110325" y="179811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17"/>
            <p:cNvSpPr txBox="1"/>
            <p:nvPr/>
          </p:nvSpPr>
          <p:spPr>
            <a:xfrm>
              <a:off x="4774334" y="2782245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Science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17"/>
            <p:cNvSpPr txBox="1"/>
            <p:nvPr/>
          </p:nvSpPr>
          <p:spPr>
            <a:xfrm>
              <a:off x="5223877" y="201466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17"/>
            <p:cNvSpPr txBox="1"/>
            <p:nvPr/>
          </p:nvSpPr>
          <p:spPr>
            <a:xfrm>
              <a:off x="5583227" y="1869925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17"/>
            <p:cNvSpPr txBox="1"/>
            <p:nvPr/>
          </p:nvSpPr>
          <p:spPr>
            <a:xfrm>
              <a:off x="5942577" y="2020725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7"/>
            <p:cNvSpPr txBox="1"/>
            <p:nvPr/>
          </p:nvSpPr>
          <p:spPr>
            <a:xfrm>
              <a:off x="5559877" y="250758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9" name="Google Shape;389;p17"/>
          <p:cNvSpPr txBox="1"/>
          <p:nvPr/>
        </p:nvSpPr>
        <p:spPr>
          <a:xfrm>
            <a:off x="6887518" y="5096181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7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0" name="Google Shape;390;p17"/>
          <p:cNvGrpSpPr/>
          <p:nvPr/>
        </p:nvGrpSpPr>
        <p:grpSpPr>
          <a:xfrm>
            <a:off x="4669884" y="3898987"/>
            <a:ext cx="4362584" cy="2078838"/>
            <a:chOff x="4669884" y="3898987"/>
            <a:chExt cx="4362584" cy="2078838"/>
          </a:xfrm>
        </p:grpSpPr>
        <p:sp>
          <p:nvSpPr>
            <p:cNvPr id="391" name="Google Shape;391;p17"/>
            <p:cNvSpPr/>
            <p:nvPr/>
          </p:nvSpPr>
          <p:spPr>
            <a:xfrm>
              <a:off x="4704175" y="3939325"/>
              <a:ext cx="2090100" cy="2038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17"/>
            <p:cNvSpPr/>
            <p:nvPr/>
          </p:nvSpPr>
          <p:spPr>
            <a:xfrm>
              <a:off x="4797486" y="409328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7"/>
            <p:cNvSpPr/>
            <p:nvPr/>
          </p:nvSpPr>
          <p:spPr>
            <a:xfrm>
              <a:off x="5464625" y="409328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17"/>
            <p:cNvSpPr txBox="1"/>
            <p:nvPr/>
          </p:nvSpPr>
          <p:spPr>
            <a:xfrm>
              <a:off x="5554627" y="4249275"/>
              <a:ext cx="435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17"/>
            <p:cNvSpPr txBox="1"/>
            <p:nvPr/>
          </p:nvSpPr>
          <p:spPr>
            <a:xfrm>
              <a:off x="5004477" y="435756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17"/>
            <p:cNvSpPr txBox="1"/>
            <p:nvPr/>
          </p:nvSpPr>
          <p:spPr>
            <a:xfrm>
              <a:off x="6208279" y="435756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17"/>
            <p:cNvSpPr txBox="1"/>
            <p:nvPr/>
          </p:nvSpPr>
          <p:spPr>
            <a:xfrm>
              <a:off x="6461880" y="5608446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17"/>
            <p:cNvSpPr txBox="1"/>
            <p:nvPr/>
          </p:nvSpPr>
          <p:spPr>
            <a:xfrm>
              <a:off x="6156729" y="3898987"/>
              <a:ext cx="730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17"/>
            <p:cNvSpPr txBox="1"/>
            <p:nvPr/>
          </p:nvSpPr>
          <p:spPr>
            <a:xfrm>
              <a:off x="4669884" y="3905020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17"/>
            <p:cNvSpPr txBox="1"/>
            <p:nvPr/>
          </p:nvSpPr>
          <p:spPr>
            <a:xfrm>
              <a:off x="6823868" y="3962504"/>
              <a:ext cx="22086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English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but not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Science?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17"/>
            <p:cNvSpPr/>
            <p:nvPr/>
          </p:nvSpPr>
          <p:spPr>
            <a:xfrm>
              <a:off x="5133475" y="465506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17"/>
            <p:cNvSpPr txBox="1"/>
            <p:nvPr/>
          </p:nvSpPr>
          <p:spPr>
            <a:xfrm>
              <a:off x="4797484" y="5639195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Science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17"/>
            <p:cNvSpPr txBox="1"/>
            <p:nvPr/>
          </p:nvSpPr>
          <p:spPr>
            <a:xfrm>
              <a:off x="5247027" y="487161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17"/>
            <p:cNvSpPr txBox="1"/>
            <p:nvPr/>
          </p:nvSpPr>
          <p:spPr>
            <a:xfrm>
              <a:off x="5606377" y="4726875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17"/>
            <p:cNvSpPr txBox="1"/>
            <p:nvPr/>
          </p:nvSpPr>
          <p:spPr>
            <a:xfrm>
              <a:off x="5965727" y="4877675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17"/>
            <p:cNvSpPr txBox="1"/>
            <p:nvPr/>
          </p:nvSpPr>
          <p:spPr>
            <a:xfrm>
              <a:off x="5583027" y="536453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7" name="Google Shape;407;p17"/>
          <p:cNvGrpSpPr/>
          <p:nvPr/>
        </p:nvGrpSpPr>
        <p:grpSpPr>
          <a:xfrm>
            <a:off x="254535" y="1021847"/>
            <a:ext cx="4362584" cy="1533209"/>
            <a:chOff x="4814710" y="4917047"/>
            <a:chExt cx="4362584" cy="1533209"/>
          </a:xfrm>
        </p:grpSpPr>
        <p:grpSp>
          <p:nvGrpSpPr>
            <p:cNvPr id="408" name="Google Shape;408;p17"/>
            <p:cNvGrpSpPr/>
            <p:nvPr/>
          </p:nvGrpSpPr>
          <p:grpSpPr>
            <a:xfrm>
              <a:off x="4814710" y="4917047"/>
              <a:ext cx="2217645" cy="1533209"/>
              <a:chOff x="312123" y="342380"/>
              <a:chExt cx="2217645" cy="1533209"/>
            </a:xfrm>
          </p:grpSpPr>
          <p:sp>
            <p:nvSpPr>
              <p:cNvPr id="409" name="Google Shape;409;p17"/>
              <p:cNvSpPr/>
              <p:nvPr/>
            </p:nvSpPr>
            <p:spPr>
              <a:xfrm>
                <a:off x="346420" y="382723"/>
                <a:ext cx="2090100" cy="1492800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17"/>
              <p:cNvSpPr/>
              <p:nvPr/>
            </p:nvSpPr>
            <p:spPr>
              <a:xfrm>
                <a:off x="439725" y="536678"/>
                <a:ext cx="1231500" cy="1185000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1" name="Google Shape;411;p17"/>
              <p:cNvSpPr/>
              <p:nvPr/>
            </p:nvSpPr>
            <p:spPr>
              <a:xfrm>
                <a:off x="1106864" y="536678"/>
                <a:ext cx="1231500" cy="1185000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4" name="Google Shape;414;p17"/>
              <p:cNvSpPr txBox="1"/>
              <p:nvPr/>
            </p:nvSpPr>
            <p:spPr>
              <a:xfrm>
                <a:off x="1798968" y="944506"/>
                <a:ext cx="3324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5" name="Google Shape;415;p17"/>
              <p:cNvSpPr txBox="1"/>
              <p:nvPr/>
            </p:nvSpPr>
            <p:spPr>
              <a:xfrm>
                <a:off x="2103969" y="1506289"/>
                <a:ext cx="3324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416;p17"/>
              <p:cNvSpPr txBox="1"/>
              <p:nvPr/>
            </p:nvSpPr>
            <p:spPr>
              <a:xfrm>
                <a:off x="1798968" y="342380"/>
                <a:ext cx="730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7" name="Google Shape;417;p17"/>
              <p:cNvSpPr txBox="1"/>
              <p:nvPr/>
            </p:nvSpPr>
            <p:spPr>
              <a:xfrm>
                <a:off x="312123" y="348413"/>
                <a:ext cx="102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18" name="Google Shape;418;p17"/>
            <p:cNvSpPr txBox="1"/>
            <p:nvPr/>
          </p:nvSpPr>
          <p:spPr>
            <a:xfrm>
              <a:off x="6968694" y="498056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17"/>
            <p:cNvSpPr txBox="1"/>
            <p:nvPr/>
          </p:nvSpPr>
          <p:spPr>
            <a:xfrm>
              <a:off x="6968694" y="5820916"/>
              <a:ext cx="1701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0" name="Google Shape;420;p17"/>
          <p:cNvSpPr txBox="1"/>
          <p:nvPr/>
        </p:nvSpPr>
        <p:spPr>
          <a:xfrm>
            <a:off x="2408519" y="192571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237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8"/>
          <p:cNvSpPr txBox="1"/>
          <p:nvPr/>
        </p:nvSpPr>
        <p:spPr>
          <a:xfrm>
            <a:off x="74815" y="107121"/>
            <a:ext cx="803169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7" name="Google Shape;427;p18"/>
          <p:cNvGrpSpPr/>
          <p:nvPr/>
        </p:nvGrpSpPr>
        <p:grpSpPr>
          <a:xfrm>
            <a:off x="292784" y="691687"/>
            <a:ext cx="2217660" cy="1533241"/>
            <a:chOff x="312123" y="342380"/>
            <a:chExt cx="2217660" cy="1533241"/>
          </a:xfrm>
        </p:grpSpPr>
        <p:sp>
          <p:nvSpPr>
            <p:cNvPr id="428" name="Google Shape;428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8"/>
            <p:cNvSpPr txBox="1"/>
            <p:nvPr/>
          </p:nvSpPr>
          <p:spPr>
            <a:xfrm>
              <a:off x="1234466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9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7" name="Google Shape;437;p18"/>
          <p:cNvSpPr txBox="1"/>
          <p:nvPr/>
        </p:nvSpPr>
        <p:spPr>
          <a:xfrm>
            <a:off x="2446768" y="755204"/>
            <a:ext cx="22084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study Maths?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18"/>
          <p:cNvSpPr txBox="1"/>
          <p:nvPr/>
        </p:nvSpPr>
        <p:spPr>
          <a:xfrm>
            <a:off x="2446768" y="159555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14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9" name="Google Shape;439;p18"/>
          <p:cNvGrpSpPr/>
          <p:nvPr/>
        </p:nvGrpSpPr>
        <p:grpSpPr>
          <a:xfrm>
            <a:off x="4814710" y="691687"/>
            <a:ext cx="2217660" cy="1533241"/>
            <a:chOff x="312123" y="342380"/>
            <a:chExt cx="2217660" cy="1533241"/>
          </a:xfrm>
        </p:grpSpPr>
        <p:sp>
          <p:nvSpPr>
            <p:cNvPr id="440" name="Google Shape;440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8"/>
            <p:cNvSpPr txBox="1"/>
            <p:nvPr/>
          </p:nvSpPr>
          <p:spPr>
            <a:xfrm>
              <a:off x="1198388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9" name="Google Shape;449;p18"/>
          <p:cNvSpPr txBox="1"/>
          <p:nvPr/>
        </p:nvSpPr>
        <p:spPr>
          <a:xfrm>
            <a:off x="6968694" y="75520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study Maths?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18"/>
          <p:cNvSpPr txBox="1"/>
          <p:nvPr/>
        </p:nvSpPr>
        <p:spPr>
          <a:xfrm>
            <a:off x="6968694" y="159555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8"/>
          <p:cNvGrpSpPr/>
          <p:nvPr/>
        </p:nvGrpSpPr>
        <p:grpSpPr>
          <a:xfrm>
            <a:off x="292784" y="2804367"/>
            <a:ext cx="2217660" cy="1533241"/>
            <a:chOff x="312123" y="342380"/>
            <a:chExt cx="2217660" cy="1533241"/>
          </a:xfrm>
        </p:grpSpPr>
        <p:sp>
          <p:nvSpPr>
            <p:cNvPr id="452" name="Google Shape;452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18"/>
            <p:cNvSpPr txBox="1"/>
            <p:nvPr/>
          </p:nvSpPr>
          <p:spPr>
            <a:xfrm>
              <a:off x="1203475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1" name="Google Shape;461;p18"/>
          <p:cNvSpPr txBox="1"/>
          <p:nvPr/>
        </p:nvSpPr>
        <p:spPr>
          <a:xfrm>
            <a:off x="2446768" y="2867884"/>
            <a:ext cx="22084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study Maths?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18"/>
          <p:cNvSpPr txBox="1"/>
          <p:nvPr/>
        </p:nvSpPr>
        <p:spPr>
          <a:xfrm>
            <a:off x="2446768" y="370823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14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8"/>
          <p:cNvGrpSpPr/>
          <p:nvPr/>
        </p:nvGrpSpPr>
        <p:grpSpPr>
          <a:xfrm>
            <a:off x="4814710" y="2804367"/>
            <a:ext cx="2217660" cy="1533241"/>
            <a:chOff x="312123" y="342380"/>
            <a:chExt cx="2217660" cy="1533241"/>
          </a:xfrm>
        </p:grpSpPr>
        <p:sp>
          <p:nvSpPr>
            <p:cNvPr id="464" name="Google Shape;464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18"/>
            <p:cNvSpPr txBox="1"/>
            <p:nvPr/>
          </p:nvSpPr>
          <p:spPr>
            <a:xfrm>
              <a:off x="1198388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3" name="Google Shape;473;p18"/>
          <p:cNvSpPr txBox="1"/>
          <p:nvPr/>
        </p:nvSpPr>
        <p:spPr>
          <a:xfrm>
            <a:off x="6968694" y="286788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study English?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18"/>
          <p:cNvSpPr txBox="1"/>
          <p:nvPr/>
        </p:nvSpPr>
        <p:spPr>
          <a:xfrm>
            <a:off x="6968694" y="370823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5" name="Google Shape;475;p18"/>
          <p:cNvGrpSpPr/>
          <p:nvPr/>
        </p:nvGrpSpPr>
        <p:grpSpPr>
          <a:xfrm>
            <a:off x="292784" y="4917047"/>
            <a:ext cx="2217660" cy="1533241"/>
            <a:chOff x="312123" y="342380"/>
            <a:chExt cx="2217660" cy="1533241"/>
          </a:xfrm>
        </p:grpSpPr>
        <p:sp>
          <p:nvSpPr>
            <p:cNvPr id="476" name="Google Shape;476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18"/>
            <p:cNvSpPr txBox="1"/>
            <p:nvPr/>
          </p:nvSpPr>
          <p:spPr>
            <a:xfrm>
              <a:off x="1197117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5" name="Google Shape;485;p18"/>
          <p:cNvSpPr txBox="1"/>
          <p:nvPr/>
        </p:nvSpPr>
        <p:spPr>
          <a:xfrm>
            <a:off x="2446768" y="498056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study Maths?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18"/>
          <p:cNvSpPr txBox="1"/>
          <p:nvPr/>
        </p:nvSpPr>
        <p:spPr>
          <a:xfrm>
            <a:off x="2446768" y="582091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7" name="Google Shape;487;p18"/>
          <p:cNvGrpSpPr/>
          <p:nvPr/>
        </p:nvGrpSpPr>
        <p:grpSpPr>
          <a:xfrm>
            <a:off x="4814710" y="4917047"/>
            <a:ext cx="2217660" cy="1533241"/>
            <a:chOff x="312123" y="342380"/>
            <a:chExt cx="2217660" cy="1533241"/>
          </a:xfrm>
        </p:grpSpPr>
        <p:sp>
          <p:nvSpPr>
            <p:cNvPr id="488" name="Google Shape;488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18"/>
            <p:cNvSpPr txBox="1"/>
            <p:nvPr/>
          </p:nvSpPr>
          <p:spPr>
            <a:xfrm>
              <a:off x="1240997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3" name="Google Shape;493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Google Shape;495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7" name="Google Shape;497;p18"/>
          <p:cNvSpPr txBox="1"/>
          <p:nvPr/>
        </p:nvSpPr>
        <p:spPr>
          <a:xfrm>
            <a:off x="6968694" y="498056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study English?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18"/>
          <p:cNvSpPr txBox="1"/>
          <p:nvPr/>
        </p:nvSpPr>
        <p:spPr>
          <a:xfrm>
            <a:off x="6968694" y="582091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2B09474-AEE2-400F-ABB9-0EBBC63998CB}"/>
              </a:ext>
            </a:extLst>
          </p:cNvPr>
          <p:cNvSpPr txBox="1"/>
          <p:nvPr/>
        </p:nvSpPr>
        <p:spPr>
          <a:xfrm>
            <a:off x="8328190" y="0"/>
            <a:ext cx="8158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Answers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5260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9"/>
          <p:cNvSpPr txBox="1"/>
          <p:nvPr/>
        </p:nvSpPr>
        <p:spPr>
          <a:xfrm>
            <a:off x="74815" y="107121"/>
            <a:ext cx="748018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5" name="Google Shape;505;p19"/>
          <p:cNvGrpSpPr/>
          <p:nvPr/>
        </p:nvGrpSpPr>
        <p:grpSpPr>
          <a:xfrm>
            <a:off x="292784" y="691687"/>
            <a:ext cx="4362584" cy="1533241"/>
            <a:chOff x="292784" y="691687"/>
            <a:chExt cx="4362584" cy="1533241"/>
          </a:xfrm>
        </p:grpSpPr>
        <p:grpSp>
          <p:nvGrpSpPr>
            <p:cNvPr id="506" name="Google Shape;506;p19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507" name="Google Shape;507;p19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19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19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19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19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19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513;p19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514;p19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515;p19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6" name="Google Shape;516;p19"/>
            <p:cNvSpPr txBox="1"/>
            <p:nvPr/>
          </p:nvSpPr>
          <p:spPr>
            <a:xfrm>
              <a:off x="2446768" y="75520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study English?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19"/>
            <p:cNvSpPr txBox="1"/>
            <p:nvPr/>
          </p:nvSpPr>
          <p:spPr>
            <a:xfrm>
              <a:off x="2446768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8" name="Google Shape;518;p19"/>
          <p:cNvGrpSpPr/>
          <p:nvPr/>
        </p:nvGrpSpPr>
        <p:grpSpPr>
          <a:xfrm>
            <a:off x="4814710" y="691687"/>
            <a:ext cx="2217660" cy="1533241"/>
            <a:chOff x="312123" y="342380"/>
            <a:chExt cx="2217660" cy="1533241"/>
          </a:xfrm>
        </p:grpSpPr>
        <p:sp>
          <p:nvSpPr>
            <p:cNvPr id="519" name="Google Shape;519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19"/>
            <p:cNvSpPr txBox="1"/>
            <p:nvPr/>
          </p:nvSpPr>
          <p:spPr>
            <a:xfrm>
              <a:off x="1198388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8" name="Google Shape;528;p19"/>
          <p:cNvSpPr txBox="1"/>
          <p:nvPr/>
        </p:nvSpPr>
        <p:spPr>
          <a:xfrm>
            <a:off x="6968694" y="755204"/>
            <a:ext cx="217530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study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Maths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English?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Google Shape;529;p19"/>
          <p:cNvSpPr txBox="1"/>
          <p:nvPr/>
        </p:nvSpPr>
        <p:spPr>
          <a:xfrm>
            <a:off x="6968694" y="159555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6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30" name="Google Shape;530;p19"/>
          <p:cNvGrpSpPr/>
          <p:nvPr/>
        </p:nvGrpSpPr>
        <p:grpSpPr>
          <a:xfrm>
            <a:off x="292784" y="2804367"/>
            <a:ext cx="2217660" cy="1533241"/>
            <a:chOff x="312123" y="342380"/>
            <a:chExt cx="2217660" cy="1533241"/>
          </a:xfrm>
        </p:grpSpPr>
        <p:sp>
          <p:nvSpPr>
            <p:cNvPr id="531" name="Google Shape;531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19"/>
            <p:cNvSpPr txBox="1"/>
            <p:nvPr/>
          </p:nvSpPr>
          <p:spPr>
            <a:xfrm>
              <a:off x="1247387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40" name="Google Shape;540;p19"/>
          <p:cNvSpPr txBox="1"/>
          <p:nvPr/>
        </p:nvSpPr>
        <p:spPr>
          <a:xfrm>
            <a:off x="2446767" y="2867884"/>
            <a:ext cx="229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study Maths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English?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p19"/>
          <p:cNvSpPr txBox="1"/>
          <p:nvPr/>
        </p:nvSpPr>
        <p:spPr>
          <a:xfrm>
            <a:off x="2446768" y="370823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0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42" name="Google Shape;542;p19"/>
          <p:cNvGrpSpPr/>
          <p:nvPr/>
        </p:nvGrpSpPr>
        <p:grpSpPr>
          <a:xfrm>
            <a:off x="4814710" y="2804367"/>
            <a:ext cx="2217660" cy="1533241"/>
            <a:chOff x="312123" y="342380"/>
            <a:chExt cx="2217660" cy="1533241"/>
          </a:xfrm>
        </p:grpSpPr>
        <p:sp>
          <p:nvSpPr>
            <p:cNvPr id="543" name="Google Shape;543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19"/>
            <p:cNvSpPr txBox="1"/>
            <p:nvPr/>
          </p:nvSpPr>
          <p:spPr>
            <a:xfrm>
              <a:off x="1198388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52" name="Google Shape;552;p19"/>
          <p:cNvSpPr txBox="1"/>
          <p:nvPr/>
        </p:nvSpPr>
        <p:spPr>
          <a:xfrm>
            <a:off x="6968694" y="2867884"/>
            <a:ext cx="220847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study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Maths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English?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p19"/>
          <p:cNvSpPr txBox="1"/>
          <p:nvPr/>
        </p:nvSpPr>
        <p:spPr>
          <a:xfrm>
            <a:off x="6968694" y="370823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4" name="Google Shape;554;p19"/>
          <p:cNvGrpSpPr/>
          <p:nvPr/>
        </p:nvGrpSpPr>
        <p:grpSpPr>
          <a:xfrm>
            <a:off x="292784" y="4917047"/>
            <a:ext cx="2217660" cy="1533241"/>
            <a:chOff x="312123" y="342380"/>
            <a:chExt cx="2217660" cy="1533241"/>
          </a:xfrm>
        </p:grpSpPr>
        <p:sp>
          <p:nvSpPr>
            <p:cNvPr id="555" name="Google Shape;555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Google Shape;558;p19"/>
            <p:cNvSpPr txBox="1"/>
            <p:nvPr/>
          </p:nvSpPr>
          <p:spPr>
            <a:xfrm>
              <a:off x="1212975" y="939287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9" name="Google Shape;559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4" name="Google Shape;564;p19"/>
          <p:cNvSpPr txBox="1"/>
          <p:nvPr/>
        </p:nvSpPr>
        <p:spPr>
          <a:xfrm>
            <a:off x="2446768" y="4980564"/>
            <a:ext cx="2308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study Maths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English?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p19"/>
          <p:cNvSpPr txBox="1"/>
          <p:nvPr/>
        </p:nvSpPr>
        <p:spPr>
          <a:xfrm>
            <a:off x="2446768" y="582091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17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66" name="Google Shape;566;p19"/>
          <p:cNvGrpSpPr/>
          <p:nvPr/>
        </p:nvGrpSpPr>
        <p:grpSpPr>
          <a:xfrm>
            <a:off x="4814710" y="4917047"/>
            <a:ext cx="2217660" cy="1533241"/>
            <a:chOff x="312123" y="342380"/>
            <a:chExt cx="2217660" cy="1533241"/>
          </a:xfrm>
        </p:grpSpPr>
        <p:sp>
          <p:nvSpPr>
            <p:cNvPr id="567" name="Google Shape;567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19"/>
            <p:cNvSpPr txBox="1"/>
            <p:nvPr/>
          </p:nvSpPr>
          <p:spPr>
            <a:xfrm>
              <a:off x="1183034" y="939287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5" name="Google Shape;575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6" name="Google Shape;576;p19"/>
          <p:cNvSpPr txBox="1"/>
          <p:nvPr/>
        </p:nvSpPr>
        <p:spPr>
          <a:xfrm>
            <a:off x="6968694" y="498056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are there in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total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Google Shape;577;p19"/>
          <p:cNvSpPr txBox="1"/>
          <p:nvPr/>
        </p:nvSpPr>
        <p:spPr>
          <a:xfrm>
            <a:off x="6968694" y="5820916"/>
            <a:ext cx="17012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FC228CD-41A0-4775-8225-FEFEAF37C5FE}"/>
              </a:ext>
            </a:extLst>
          </p:cNvPr>
          <p:cNvSpPr txBox="1"/>
          <p:nvPr/>
        </p:nvSpPr>
        <p:spPr>
          <a:xfrm>
            <a:off x="8328190" y="0"/>
            <a:ext cx="8158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Answers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5650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0"/>
          <p:cNvSpPr txBox="1"/>
          <p:nvPr/>
        </p:nvSpPr>
        <p:spPr>
          <a:xfrm>
            <a:off x="175202" y="216375"/>
            <a:ext cx="8968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Venn Diagram shows how many students study Maths, English and Science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20"/>
          <p:cNvSpPr/>
          <p:nvPr/>
        </p:nvSpPr>
        <p:spPr>
          <a:xfrm>
            <a:off x="288825" y="1062200"/>
            <a:ext cx="2090100" cy="2038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20"/>
          <p:cNvSpPr/>
          <p:nvPr/>
        </p:nvSpPr>
        <p:spPr>
          <a:xfrm>
            <a:off x="382136" y="121616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20"/>
          <p:cNvSpPr/>
          <p:nvPr/>
        </p:nvSpPr>
        <p:spPr>
          <a:xfrm>
            <a:off x="1049275" y="121616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20"/>
          <p:cNvSpPr txBox="1"/>
          <p:nvPr/>
        </p:nvSpPr>
        <p:spPr>
          <a:xfrm>
            <a:off x="1139277" y="1372150"/>
            <a:ext cx="43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17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20"/>
          <p:cNvSpPr txBox="1"/>
          <p:nvPr/>
        </p:nvSpPr>
        <p:spPr>
          <a:xfrm>
            <a:off x="589127" y="148043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20"/>
          <p:cNvSpPr txBox="1"/>
          <p:nvPr/>
        </p:nvSpPr>
        <p:spPr>
          <a:xfrm>
            <a:off x="1792929" y="148043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20"/>
          <p:cNvSpPr txBox="1"/>
          <p:nvPr/>
        </p:nvSpPr>
        <p:spPr>
          <a:xfrm>
            <a:off x="2046530" y="2731321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1" name="Google Shape;591;p20"/>
          <p:cNvSpPr txBox="1"/>
          <p:nvPr/>
        </p:nvSpPr>
        <p:spPr>
          <a:xfrm>
            <a:off x="1741379" y="1021862"/>
            <a:ext cx="73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English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592;p20"/>
          <p:cNvSpPr txBox="1"/>
          <p:nvPr/>
        </p:nvSpPr>
        <p:spPr>
          <a:xfrm>
            <a:off x="254534" y="1027895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Maths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Google Shape;593;p20"/>
          <p:cNvSpPr txBox="1"/>
          <p:nvPr/>
        </p:nvSpPr>
        <p:spPr>
          <a:xfrm>
            <a:off x="2408518" y="1085379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study Maths?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Google Shape;594;p20"/>
          <p:cNvSpPr txBox="1"/>
          <p:nvPr/>
        </p:nvSpPr>
        <p:spPr>
          <a:xfrm>
            <a:off x="2408518" y="1925731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20"/>
          <p:cNvSpPr/>
          <p:nvPr/>
        </p:nvSpPr>
        <p:spPr>
          <a:xfrm>
            <a:off x="718125" y="177793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Google Shape;596;p20"/>
          <p:cNvSpPr txBox="1"/>
          <p:nvPr/>
        </p:nvSpPr>
        <p:spPr>
          <a:xfrm>
            <a:off x="382134" y="2762070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Science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7" name="Google Shape;597;p20"/>
          <p:cNvSpPr txBox="1"/>
          <p:nvPr/>
        </p:nvSpPr>
        <p:spPr>
          <a:xfrm>
            <a:off x="831677" y="199448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0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20"/>
          <p:cNvSpPr txBox="1"/>
          <p:nvPr/>
        </p:nvSpPr>
        <p:spPr>
          <a:xfrm>
            <a:off x="1191027" y="1849750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0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20"/>
          <p:cNvSpPr txBox="1"/>
          <p:nvPr/>
        </p:nvSpPr>
        <p:spPr>
          <a:xfrm>
            <a:off x="1550377" y="2000550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0" name="Google Shape;600;p20"/>
          <p:cNvSpPr txBox="1"/>
          <p:nvPr/>
        </p:nvSpPr>
        <p:spPr>
          <a:xfrm>
            <a:off x="1167677" y="248741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p20"/>
          <p:cNvSpPr/>
          <p:nvPr/>
        </p:nvSpPr>
        <p:spPr>
          <a:xfrm>
            <a:off x="323125" y="3919150"/>
            <a:ext cx="2090100" cy="2038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20"/>
          <p:cNvSpPr/>
          <p:nvPr/>
        </p:nvSpPr>
        <p:spPr>
          <a:xfrm>
            <a:off x="416436" y="407311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20"/>
          <p:cNvSpPr/>
          <p:nvPr/>
        </p:nvSpPr>
        <p:spPr>
          <a:xfrm>
            <a:off x="1083575" y="407311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20"/>
          <p:cNvSpPr txBox="1"/>
          <p:nvPr/>
        </p:nvSpPr>
        <p:spPr>
          <a:xfrm>
            <a:off x="1173577" y="4229100"/>
            <a:ext cx="43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7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p20"/>
          <p:cNvSpPr txBox="1"/>
          <p:nvPr/>
        </p:nvSpPr>
        <p:spPr>
          <a:xfrm>
            <a:off x="623427" y="433738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p20"/>
          <p:cNvSpPr txBox="1"/>
          <p:nvPr/>
        </p:nvSpPr>
        <p:spPr>
          <a:xfrm>
            <a:off x="1827229" y="433738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Google Shape;607;p20"/>
          <p:cNvSpPr txBox="1"/>
          <p:nvPr/>
        </p:nvSpPr>
        <p:spPr>
          <a:xfrm>
            <a:off x="2080830" y="5588271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8" name="Google Shape;608;p20"/>
          <p:cNvSpPr txBox="1"/>
          <p:nvPr/>
        </p:nvSpPr>
        <p:spPr>
          <a:xfrm>
            <a:off x="1775679" y="3878812"/>
            <a:ext cx="73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English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Google Shape;609;p20"/>
          <p:cNvSpPr txBox="1"/>
          <p:nvPr/>
        </p:nvSpPr>
        <p:spPr>
          <a:xfrm>
            <a:off x="288834" y="3884845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Maths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0" name="Google Shape;610;p20"/>
          <p:cNvSpPr txBox="1"/>
          <p:nvPr/>
        </p:nvSpPr>
        <p:spPr>
          <a:xfrm>
            <a:off x="2442818" y="3942329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study Maths?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1" name="Google Shape;611;p20"/>
          <p:cNvSpPr txBox="1"/>
          <p:nvPr/>
        </p:nvSpPr>
        <p:spPr>
          <a:xfrm>
            <a:off x="2442818" y="4782681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2" name="Google Shape;612;p20"/>
          <p:cNvSpPr/>
          <p:nvPr/>
        </p:nvSpPr>
        <p:spPr>
          <a:xfrm>
            <a:off x="752425" y="463488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p20"/>
          <p:cNvSpPr txBox="1"/>
          <p:nvPr/>
        </p:nvSpPr>
        <p:spPr>
          <a:xfrm>
            <a:off x="416434" y="5619020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Science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20"/>
          <p:cNvSpPr txBox="1"/>
          <p:nvPr/>
        </p:nvSpPr>
        <p:spPr>
          <a:xfrm>
            <a:off x="865977" y="485143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p20"/>
          <p:cNvSpPr txBox="1"/>
          <p:nvPr/>
        </p:nvSpPr>
        <p:spPr>
          <a:xfrm>
            <a:off x="1225327" y="4706700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8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20"/>
          <p:cNvSpPr txBox="1"/>
          <p:nvPr/>
        </p:nvSpPr>
        <p:spPr>
          <a:xfrm>
            <a:off x="1584677" y="4857500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20"/>
          <p:cNvSpPr txBox="1"/>
          <p:nvPr/>
        </p:nvSpPr>
        <p:spPr>
          <a:xfrm>
            <a:off x="1201977" y="534436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20"/>
          <p:cNvSpPr/>
          <p:nvPr/>
        </p:nvSpPr>
        <p:spPr>
          <a:xfrm>
            <a:off x="4681025" y="1082375"/>
            <a:ext cx="2090100" cy="2038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20"/>
          <p:cNvSpPr/>
          <p:nvPr/>
        </p:nvSpPr>
        <p:spPr>
          <a:xfrm>
            <a:off x="4774336" y="123633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p20"/>
          <p:cNvSpPr/>
          <p:nvPr/>
        </p:nvSpPr>
        <p:spPr>
          <a:xfrm>
            <a:off x="5441475" y="123633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1" name="Google Shape;621;p20"/>
          <p:cNvSpPr txBox="1"/>
          <p:nvPr/>
        </p:nvSpPr>
        <p:spPr>
          <a:xfrm>
            <a:off x="5531477" y="1392325"/>
            <a:ext cx="43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7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20"/>
          <p:cNvSpPr txBox="1"/>
          <p:nvPr/>
        </p:nvSpPr>
        <p:spPr>
          <a:xfrm>
            <a:off x="4981327" y="150061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3" name="Google Shape;623;p20"/>
          <p:cNvSpPr txBox="1"/>
          <p:nvPr/>
        </p:nvSpPr>
        <p:spPr>
          <a:xfrm>
            <a:off x="6185129" y="150061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20"/>
          <p:cNvSpPr txBox="1"/>
          <p:nvPr/>
        </p:nvSpPr>
        <p:spPr>
          <a:xfrm>
            <a:off x="6438730" y="2751496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5" name="Google Shape;625;p20"/>
          <p:cNvSpPr txBox="1"/>
          <p:nvPr/>
        </p:nvSpPr>
        <p:spPr>
          <a:xfrm>
            <a:off x="6133579" y="1042037"/>
            <a:ext cx="73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English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Google Shape;626;p20"/>
          <p:cNvSpPr txBox="1"/>
          <p:nvPr/>
        </p:nvSpPr>
        <p:spPr>
          <a:xfrm>
            <a:off x="4646734" y="1048070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Maths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p20"/>
          <p:cNvSpPr txBox="1"/>
          <p:nvPr/>
        </p:nvSpPr>
        <p:spPr>
          <a:xfrm>
            <a:off x="6800718" y="1105554"/>
            <a:ext cx="2208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study Maths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English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Science?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p20"/>
          <p:cNvSpPr txBox="1"/>
          <p:nvPr/>
        </p:nvSpPr>
        <p:spPr>
          <a:xfrm>
            <a:off x="6864368" y="2239231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8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20"/>
          <p:cNvSpPr/>
          <p:nvPr/>
        </p:nvSpPr>
        <p:spPr>
          <a:xfrm>
            <a:off x="5110325" y="179811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p20"/>
          <p:cNvSpPr txBox="1"/>
          <p:nvPr/>
        </p:nvSpPr>
        <p:spPr>
          <a:xfrm>
            <a:off x="4774334" y="2782245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Science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p20"/>
          <p:cNvSpPr txBox="1"/>
          <p:nvPr/>
        </p:nvSpPr>
        <p:spPr>
          <a:xfrm>
            <a:off x="5223877" y="201466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p20"/>
          <p:cNvSpPr txBox="1"/>
          <p:nvPr/>
        </p:nvSpPr>
        <p:spPr>
          <a:xfrm>
            <a:off x="5583227" y="1869925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8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p20"/>
          <p:cNvSpPr txBox="1"/>
          <p:nvPr/>
        </p:nvSpPr>
        <p:spPr>
          <a:xfrm>
            <a:off x="5942577" y="2020725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p20"/>
          <p:cNvSpPr txBox="1"/>
          <p:nvPr/>
        </p:nvSpPr>
        <p:spPr>
          <a:xfrm>
            <a:off x="5559877" y="250758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20"/>
          <p:cNvSpPr/>
          <p:nvPr/>
        </p:nvSpPr>
        <p:spPr>
          <a:xfrm>
            <a:off x="4704175" y="3939325"/>
            <a:ext cx="2090100" cy="2038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p20"/>
          <p:cNvSpPr/>
          <p:nvPr/>
        </p:nvSpPr>
        <p:spPr>
          <a:xfrm>
            <a:off x="4797486" y="409328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20"/>
          <p:cNvSpPr/>
          <p:nvPr/>
        </p:nvSpPr>
        <p:spPr>
          <a:xfrm>
            <a:off x="5464625" y="409328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20"/>
          <p:cNvSpPr txBox="1"/>
          <p:nvPr/>
        </p:nvSpPr>
        <p:spPr>
          <a:xfrm>
            <a:off x="5554627" y="4249275"/>
            <a:ext cx="43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7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20"/>
          <p:cNvSpPr txBox="1"/>
          <p:nvPr/>
        </p:nvSpPr>
        <p:spPr>
          <a:xfrm>
            <a:off x="5004477" y="435756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20"/>
          <p:cNvSpPr txBox="1"/>
          <p:nvPr/>
        </p:nvSpPr>
        <p:spPr>
          <a:xfrm>
            <a:off x="6208279" y="435756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p20"/>
          <p:cNvSpPr txBox="1"/>
          <p:nvPr/>
        </p:nvSpPr>
        <p:spPr>
          <a:xfrm>
            <a:off x="6461880" y="5608446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2" name="Google Shape;642;p20"/>
          <p:cNvSpPr txBox="1"/>
          <p:nvPr/>
        </p:nvSpPr>
        <p:spPr>
          <a:xfrm>
            <a:off x="6156729" y="3898987"/>
            <a:ext cx="73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English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p20"/>
          <p:cNvSpPr txBox="1"/>
          <p:nvPr/>
        </p:nvSpPr>
        <p:spPr>
          <a:xfrm>
            <a:off x="4669884" y="3905020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Maths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20"/>
          <p:cNvSpPr txBox="1"/>
          <p:nvPr/>
        </p:nvSpPr>
        <p:spPr>
          <a:xfrm>
            <a:off x="6823868" y="3962504"/>
            <a:ext cx="2208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many students study Maths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English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but not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Science?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" name="Google Shape;645;p20"/>
          <p:cNvSpPr txBox="1"/>
          <p:nvPr/>
        </p:nvSpPr>
        <p:spPr>
          <a:xfrm>
            <a:off x="6887518" y="5096181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7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" name="Google Shape;646;p20"/>
          <p:cNvSpPr/>
          <p:nvPr/>
        </p:nvSpPr>
        <p:spPr>
          <a:xfrm>
            <a:off x="5133475" y="465506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Google Shape;647;p20"/>
          <p:cNvSpPr txBox="1"/>
          <p:nvPr/>
        </p:nvSpPr>
        <p:spPr>
          <a:xfrm>
            <a:off x="4797484" y="5639195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Science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8" name="Google Shape;648;p20"/>
          <p:cNvSpPr txBox="1"/>
          <p:nvPr/>
        </p:nvSpPr>
        <p:spPr>
          <a:xfrm>
            <a:off x="5247027" y="487161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20"/>
          <p:cNvSpPr txBox="1"/>
          <p:nvPr/>
        </p:nvSpPr>
        <p:spPr>
          <a:xfrm>
            <a:off x="5606377" y="4726875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8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20"/>
          <p:cNvSpPr txBox="1"/>
          <p:nvPr/>
        </p:nvSpPr>
        <p:spPr>
          <a:xfrm>
            <a:off x="5965727" y="4877675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p20"/>
          <p:cNvSpPr txBox="1"/>
          <p:nvPr/>
        </p:nvSpPr>
        <p:spPr>
          <a:xfrm>
            <a:off x="5583027" y="536453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5897A70-2E8E-41A8-B5B2-F204853C104E}"/>
              </a:ext>
            </a:extLst>
          </p:cNvPr>
          <p:cNvSpPr txBox="1"/>
          <p:nvPr/>
        </p:nvSpPr>
        <p:spPr>
          <a:xfrm>
            <a:off x="8328190" y="0"/>
            <a:ext cx="8158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Answers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182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Worked Example</a:t>
            </a:r>
            <a:endParaRPr/>
          </a:p>
        </p:txBody>
      </p:sp>
      <p:sp>
        <p:nvSpPr>
          <p:cNvPr id="117" name="Google Shape;117;p1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</a:t>
            </a:r>
            <a:endParaRPr/>
          </a:p>
        </p:txBody>
      </p:sp>
      <p:cxnSp>
        <p:nvCxnSpPr>
          <p:cNvPr id="118" name="Google Shape;118;p14"/>
          <p:cNvCxnSpPr/>
          <p:nvPr/>
        </p:nvCxnSpPr>
        <p:spPr>
          <a:xfrm>
            <a:off x="4398019" y="0"/>
            <a:ext cx="0" cy="685800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14"/>
          <p:cNvCxnSpPr/>
          <p:nvPr/>
        </p:nvCxnSpPr>
        <p:spPr>
          <a:xfrm>
            <a:off x="0" y="483931"/>
            <a:ext cx="9144000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20" name="Google Shape;120;p14"/>
          <p:cNvGrpSpPr/>
          <p:nvPr/>
        </p:nvGrpSpPr>
        <p:grpSpPr>
          <a:xfrm>
            <a:off x="153287" y="1531274"/>
            <a:ext cx="4362456" cy="1533241"/>
            <a:chOff x="292784" y="691687"/>
            <a:chExt cx="4362456" cy="1533241"/>
          </a:xfrm>
        </p:grpSpPr>
        <p:grpSp>
          <p:nvGrpSpPr>
            <p:cNvPr id="121" name="Google Shape;121;p14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122" name="Google Shape;122;p14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14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" name="Google Shape;124;p14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" name="Google Shape;125;p14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" name="Google Shape;126;p14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" name="Google Shape;127;p14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14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14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4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1" name="Google Shape;131;p14"/>
            <p:cNvSpPr txBox="1"/>
            <p:nvPr/>
          </p:nvSpPr>
          <p:spPr>
            <a:xfrm>
              <a:off x="2446768" y="755204"/>
              <a:ext cx="220847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4"/>
            <p:cNvSpPr txBox="1"/>
            <p:nvPr/>
          </p:nvSpPr>
          <p:spPr>
            <a:xfrm>
              <a:off x="2446768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14"/>
          <p:cNvGrpSpPr/>
          <p:nvPr/>
        </p:nvGrpSpPr>
        <p:grpSpPr>
          <a:xfrm>
            <a:off x="4572000" y="1531274"/>
            <a:ext cx="4362584" cy="1533241"/>
            <a:chOff x="292784" y="691687"/>
            <a:chExt cx="4362584" cy="1533241"/>
          </a:xfrm>
        </p:grpSpPr>
        <p:grpSp>
          <p:nvGrpSpPr>
            <p:cNvPr id="134" name="Google Shape;134;p14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135" name="Google Shape;135;p14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14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14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14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14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140;p14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14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4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4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4" name="Google Shape;144;p14"/>
            <p:cNvSpPr txBox="1"/>
            <p:nvPr/>
          </p:nvSpPr>
          <p:spPr>
            <a:xfrm>
              <a:off x="2446768" y="75520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4"/>
            <p:cNvSpPr txBox="1"/>
            <p:nvPr/>
          </p:nvSpPr>
          <p:spPr>
            <a:xfrm>
              <a:off x="2446768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6" name="Google Shape;146;p14"/>
          <p:cNvSpPr txBox="1"/>
          <p:nvPr/>
        </p:nvSpPr>
        <p:spPr>
          <a:xfrm>
            <a:off x="119290" y="578252"/>
            <a:ext cx="41610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/>
          <p:cNvSpPr txBox="1"/>
          <p:nvPr/>
        </p:nvSpPr>
        <p:spPr>
          <a:xfrm>
            <a:off x="4606297" y="583634"/>
            <a:ext cx="41610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5384B39-E793-4BFE-9943-91E65447A3E9}"/>
              </a:ext>
            </a:extLst>
          </p:cNvPr>
          <p:cNvSpPr txBox="1"/>
          <p:nvPr/>
        </p:nvSpPr>
        <p:spPr>
          <a:xfrm>
            <a:off x="2290396" y="3068460"/>
            <a:ext cx="458079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@JevansMaths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CE7F6-2CA1-4906-A78F-580757466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103" y="6467420"/>
            <a:ext cx="1771897" cy="3905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 txBox="1"/>
          <p:nvPr/>
        </p:nvSpPr>
        <p:spPr>
          <a:xfrm>
            <a:off x="74815" y="107121"/>
            <a:ext cx="748018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15"/>
          <p:cNvGrpSpPr/>
          <p:nvPr/>
        </p:nvGrpSpPr>
        <p:grpSpPr>
          <a:xfrm>
            <a:off x="292784" y="691687"/>
            <a:ext cx="4362456" cy="1533241"/>
            <a:chOff x="292784" y="691687"/>
            <a:chExt cx="4362456" cy="1533241"/>
          </a:xfrm>
        </p:grpSpPr>
        <p:grpSp>
          <p:nvGrpSpPr>
            <p:cNvPr id="155" name="Google Shape;155;p15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156" name="Google Shape;156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15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161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2" name="Google Shape;162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Google Shape;163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164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5" name="Google Shape;165;p15"/>
            <p:cNvSpPr txBox="1"/>
            <p:nvPr/>
          </p:nvSpPr>
          <p:spPr>
            <a:xfrm>
              <a:off x="2446768" y="755204"/>
              <a:ext cx="220847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5"/>
            <p:cNvSpPr txBox="1"/>
            <p:nvPr/>
          </p:nvSpPr>
          <p:spPr>
            <a:xfrm>
              <a:off x="2446768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15"/>
          <p:cNvGrpSpPr/>
          <p:nvPr/>
        </p:nvGrpSpPr>
        <p:grpSpPr>
          <a:xfrm>
            <a:off x="4814710" y="691687"/>
            <a:ext cx="4362584" cy="1533241"/>
            <a:chOff x="4814710" y="691687"/>
            <a:chExt cx="4362584" cy="1533241"/>
          </a:xfrm>
        </p:grpSpPr>
        <p:grpSp>
          <p:nvGrpSpPr>
            <p:cNvPr id="168" name="Google Shape;168;p15"/>
            <p:cNvGrpSpPr/>
            <p:nvPr/>
          </p:nvGrpSpPr>
          <p:grpSpPr>
            <a:xfrm>
              <a:off x="4814710" y="691687"/>
              <a:ext cx="2217660" cy="1533241"/>
              <a:chOff x="312123" y="342380"/>
              <a:chExt cx="2217660" cy="1533241"/>
            </a:xfrm>
          </p:grpSpPr>
          <p:sp>
            <p:nvSpPr>
              <p:cNvPr id="169" name="Google Shape;169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15"/>
              <p:cNvSpPr txBox="1"/>
              <p:nvPr/>
            </p:nvSpPr>
            <p:spPr>
              <a:xfrm>
                <a:off x="1198388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176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177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8" name="Google Shape;178;p15"/>
            <p:cNvSpPr txBox="1"/>
            <p:nvPr/>
          </p:nvSpPr>
          <p:spPr>
            <a:xfrm>
              <a:off x="6968694" y="75520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don’t 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5"/>
            <p:cNvSpPr txBox="1"/>
            <p:nvPr/>
          </p:nvSpPr>
          <p:spPr>
            <a:xfrm>
              <a:off x="6968694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0" name="Google Shape;180;p15"/>
          <p:cNvGrpSpPr/>
          <p:nvPr/>
        </p:nvGrpSpPr>
        <p:grpSpPr>
          <a:xfrm>
            <a:off x="292784" y="2804367"/>
            <a:ext cx="4362456" cy="1533241"/>
            <a:chOff x="292784" y="2804367"/>
            <a:chExt cx="4362456" cy="1533241"/>
          </a:xfrm>
        </p:grpSpPr>
        <p:grpSp>
          <p:nvGrpSpPr>
            <p:cNvPr id="181" name="Google Shape;181;p15"/>
            <p:cNvGrpSpPr/>
            <p:nvPr/>
          </p:nvGrpSpPr>
          <p:grpSpPr>
            <a:xfrm>
              <a:off x="292784" y="2804367"/>
              <a:ext cx="2217660" cy="1533241"/>
              <a:chOff x="312123" y="342380"/>
              <a:chExt cx="2217660" cy="1533241"/>
            </a:xfrm>
          </p:grpSpPr>
          <p:sp>
            <p:nvSpPr>
              <p:cNvPr id="182" name="Google Shape;182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83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84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p15"/>
              <p:cNvSpPr txBox="1"/>
              <p:nvPr/>
            </p:nvSpPr>
            <p:spPr>
              <a:xfrm>
                <a:off x="1203475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6" name="Google Shape;186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87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89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0" name="Google Shape;190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1" name="Google Shape;191;p15"/>
            <p:cNvSpPr txBox="1"/>
            <p:nvPr/>
          </p:nvSpPr>
          <p:spPr>
            <a:xfrm>
              <a:off x="2446768" y="2867884"/>
              <a:ext cx="220847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5"/>
            <p:cNvSpPr txBox="1"/>
            <p:nvPr/>
          </p:nvSpPr>
          <p:spPr>
            <a:xfrm>
              <a:off x="2446768" y="370823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15"/>
          <p:cNvGrpSpPr/>
          <p:nvPr/>
        </p:nvGrpSpPr>
        <p:grpSpPr>
          <a:xfrm>
            <a:off x="4814710" y="2804367"/>
            <a:ext cx="4362584" cy="1533241"/>
            <a:chOff x="4814710" y="2804367"/>
            <a:chExt cx="4362584" cy="1533241"/>
          </a:xfrm>
        </p:grpSpPr>
        <p:grpSp>
          <p:nvGrpSpPr>
            <p:cNvPr id="194" name="Google Shape;194;p15"/>
            <p:cNvGrpSpPr/>
            <p:nvPr/>
          </p:nvGrpSpPr>
          <p:grpSpPr>
            <a:xfrm>
              <a:off x="4814710" y="2804367"/>
              <a:ext cx="2217660" cy="1533241"/>
              <a:chOff x="312123" y="342380"/>
              <a:chExt cx="2217660" cy="1533241"/>
            </a:xfrm>
          </p:grpSpPr>
          <p:sp>
            <p:nvSpPr>
              <p:cNvPr id="195" name="Google Shape;195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96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97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8" name="Google Shape;198;p15"/>
              <p:cNvSpPr txBox="1"/>
              <p:nvPr/>
            </p:nvSpPr>
            <p:spPr>
              <a:xfrm>
                <a:off x="1198388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99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200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201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2" name="Google Shape;202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203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4" name="Google Shape;204;p15"/>
            <p:cNvSpPr txBox="1"/>
            <p:nvPr/>
          </p:nvSpPr>
          <p:spPr>
            <a:xfrm>
              <a:off x="6968694" y="286788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study English?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5"/>
            <p:cNvSpPr txBox="1"/>
            <p:nvPr/>
          </p:nvSpPr>
          <p:spPr>
            <a:xfrm>
              <a:off x="6968694" y="370823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6" name="Google Shape;206;p15"/>
          <p:cNvGrpSpPr/>
          <p:nvPr/>
        </p:nvGrpSpPr>
        <p:grpSpPr>
          <a:xfrm>
            <a:off x="292784" y="4917047"/>
            <a:ext cx="4362584" cy="1533241"/>
            <a:chOff x="292784" y="4917047"/>
            <a:chExt cx="4362584" cy="1533241"/>
          </a:xfrm>
        </p:grpSpPr>
        <p:grpSp>
          <p:nvGrpSpPr>
            <p:cNvPr id="207" name="Google Shape;207;p15"/>
            <p:cNvGrpSpPr/>
            <p:nvPr/>
          </p:nvGrpSpPr>
          <p:grpSpPr>
            <a:xfrm>
              <a:off x="292784" y="4917047"/>
              <a:ext cx="2217660" cy="1533241"/>
              <a:chOff x="312123" y="342380"/>
              <a:chExt cx="2217660" cy="1533241"/>
            </a:xfrm>
          </p:grpSpPr>
          <p:sp>
            <p:nvSpPr>
              <p:cNvPr id="208" name="Google Shape;208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209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0" name="Google Shape;210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211;p15"/>
              <p:cNvSpPr txBox="1"/>
              <p:nvPr/>
            </p:nvSpPr>
            <p:spPr>
              <a:xfrm>
                <a:off x="1197117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212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213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215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216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7" name="Google Shape;217;p15"/>
            <p:cNvSpPr txBox="1"/>
            <p:nvPr/>
          </p:nvSpPr>
          <p:spPr>
            <a:xfrm>
              <a:off x="2446768" y="498056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only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5"/>
            <p:cNvSpPr txBox="1"/>
            <p:nvPr/>
          </p:nvSpPr>
          <p:spPr>
            <a:xfrm>
              <a:off x="2446768" y="582091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15"/>
          <p:cNvGrpSpPr/>
          <p:nvPr/>
        </p:nvGrpSpPr>
        <p:grpSpPr>
          <a:xfrm>
            <a:off x="4814710" y="4917047"/>
            <a:ext cx="4362584" cy="1533241"/>
            <a:chOff x="4814710" y="4917047"/>
            <a:chExt cx="4362584" cy="1533241"/>
          </a:xfrm>
        </p:grpSpPr>
        <p:grpSp>
          <p:nvGrpSpPr>
            <p:cNvPr id="220" name="Google Shape;220;p15"/>
            <p:cNvGrpSpPr/>
            <p:nvPr/>
          </p:nvGrpSpPr>
          <p:grpSpPr>
            <a:xfrm>
              <a:off x="4814710" y="4917047"/>
              <a:ext cx="2217660" cy="1533241"/>
              <a:chOff x="312123" y="342380"/>
              <a:chExt cx="2217660" cy="1533241"/>
            </a:xfrm>
          </p:grpSpPr>
          <p:sp>
            <p:nvSpPr>
              <p:cNvPr id="221" name="Google Shape;221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222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3" name="Google Shape;223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4" name="Google Shape;224;p15"/>
              <p:cNvSpPr txBox="1"/>
              <p:nvPr/>
            </p:nvSpPr>
            <p:spPr>
              <a:xfrm>
                <a:off x="1240997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Google Shape;225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Google Shape;226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Google Shape;227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Google Shape;228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Google Shape;229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0" name="Google Shape;230;p15"/>
            <p:cNvSpPr txBox="1"/>
            <p:nvPr/>
          </p:nvSpPr>
          <p:spPr>
            <a:xfrm>
              <a:off x="6968694" y="498056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study English?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5"/>
            <p:cNvSpPr txBox="1"/>
            <p:nvPr/>
          </p:nvSpPr>
          <p:spPr>
            <a:xfrm>
              <a:off x="6968694" y="582091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6"/>
          <p:cNvSpPr txBox="1"/>
          <p:nvPr/>
        </p:nvSpPr>
        <p:spPr>
          <a:xfrm>
            <a:off x="74815" y="107121"/>
            <a:ext cx="748018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4" name="Google Shape;244;p16"/>
          <p:cNvGrpSpPr/>
          <p:nvPr/>
        </p:nvGrpSpPr>
        <p:grpSpPr>
          <a:xfrm>
            <a:off x="292784" y="691687"/>
            <a:ext cx="4362584" cy="1533241"/>
            <a:chOff x="292784" y="691687"/>
            <a:chExt cx="4362584" cy="1533241"/>
          </a:xfrm>
        </p:grpSpPr>
        <p:grpSp>
          <p:nvGrpSpPr>
            <p:cNvPr id="245" name="Google Shape;245;p16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246" name="Google Shape;246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7" name="Google Shape;247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6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250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1" name="Google Shape;251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4" name="Google Shape;254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5" name="Google Shape;255;p16"/>
            <p:cNvSpPr txBox="1"/>
            <p:nvPr/>
          </p:nvSpPr>
          <p:spPr>
            <a:xfrm>
              <a:off x="2446768" y="75520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study English?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6"/>
            <p:cNvSpPr txBox="1"/>
            <p:nvPr/>
          </p:nvSpPr>
          <p:spPr>
            <a:xfrm>
              <a:off x="2446768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p16"/>
          <p:cNvGrpSpPr/>
          <p:nvPr/>
        </p:nvGrpSpPr>
        <p:grpSpPr>
          <a:xfrm>
            <a:off x="4814710" y="691687"/>
            <a:ext cx="4329290" cy="1533241"/>
            <a:chOff x="4814710" y="691687"/>
            <a:chExt cx="4329290" cy="1533241"/>
          </a:xfrm>
        </p:grpSpPr>
        <p:grpSp>
          <p:nvGrpSpPr>
            <p:cNvPr id="258" name="Google Shape;258;p16"/>
            <p:cNvGrpSpPr/>
            <p:nvPr/>
          </p:nvGrpSpPr>
          <p:grpSpPr>
            <a:xfrm>
              <a:off x="4814710" y="691687"/>
              <a:ext cx="2217660" cy="1533241"/>
              <a:chOff x="312123" y="342380"/>
              <a:chExt cx="2217660" cy="1533241"/>
            </a:xfrm>
          </p:grpSpPr>
          <p:sp>
            <p:nvSpPr>
              <p:cNvPr id="259" name="Google Shape;259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260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1" name="Google Shape;261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262;p16"/>
              <p:cNvSpPr txBox="1"/>
              <p:nvPr/>
            </p:nvSpPr>
            <p:spPr>
              <a:xfrm>
                <a:off x="1198388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17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263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264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265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8" name="Google Shape;268;p16"/>
            <p:cNvSpPr txBox="1"/>
            <p:nvPr/>
          </p:nvSpPr>
          <p:spPr>
            <a:xfrm>
              <a:off x="6968694" y="755204"/>
              <a:ext cx="2175306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study 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Maths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English?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6"/>
            <p:cNvSpPr txBox="1"/>
            <p:nvPr/>
          </p:nvSpPr>
          <p:spPr>
            <a:xfrm>
              <a:off x="6968694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0" name="Google Shape;270;p16"/>
          <p:cNvGrpSpPr/>
          <p:nvPr/>
        </p:nvGrpSpPr>
        <p:grpSpPr>
          <a:xfrm>
            <a:off x="292784" y="2804367"/>
            <a:ext cx="4452583" cy="1533241"/>
            <a:chOff x="292784" y="2804367"/>
            <a:chExt cx="4452583" cy="1533241"/>
          </a:xfrm>
        </p:grpSpPr>
        <p:grpSp>
          <p:nvGrpSpPr>
            <p:cNvPr id="271" name="Google Shape;271;p16"/>
            <p:cNvGrpSpPr/>
            <p:nvPr/>
          </p:nvGrpSpPr>
          <p:grpSpPr>
            <a:xfrm>
              <a:off x="292784" y="2804367"/>
              <a:ext cx="2217660" cy="1533241"/>
              <a:chOff x="312123" y="342380"/>
              <a:chExt cx="2217660" cy="1533241"/>
            </a:xfrm>
          </p:grpSpPr>
          <p:sp>
            <p:nvSpPr>
              <p:cNvPr id="272" name="Google Shape;272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273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275;p16"/>
              <p:cNvSpPr txBox="1"/>
              <p:nvPr/>
            </p:nvSpPr>
            <p:spPr>
              <a:xfrm>
                <a:off x="1247387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276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7" name="Google Shape;277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278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280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81" name="Google Shape;281;p16"/>
            <p:cNvSpPr txBox="1"/>
            <p:nvPr/>
          </p:nvSpPr>
          <p:spPr>
            <a:xfrm>
              <a:off x="2446767" y="2867884"/>
              <a:ext cx="229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English?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6"/>
            <p:cNvSpPr txBox="1"/>
            <p:nvPr/>
          </p:nvSpPr>
          <p:spPr>
            <a:xfrm>
              <a:off x="2446768" y="370823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3" name="Google Shape;283;p16"/>
          <p:cNvGrpSpPr/>
          <p:nvPr/>
        </p:nvGrpSpPr>
        <p:grpSpPr>
          <a:xfrm>
            <a:off x="4814710" y="2804367"/>
            <a:ext cx="4362456" cy="1533241"/>
            <a:chOff x="4814710" y="2804367"/>
            <a:chExt cx="4362456" cy="1533241"/>
          </a:xfrm>
        </p:grpSpPr>
        <p:grpSp>
          <p:nvGrpSpPr>
            <p:cNvPr id="284" name="Google Shape;284;p16"/>
            <p:cNvGrpSpPr/>
            <p:nvPr/>
          </p:nvGrpSpPr>
          <p:grpSpPr>
            <a:xfrm>
              <a:off x="4814710" y="2804367"/>
              <a:ext cx="2217660" cy="1533241"/>
              <a:chOff x="312123" y="342380"/>
              <a:chExt cx="2217660" cy="1533241"/>
            </a:xfrm>
          </p:grpSpPr>
          <p:sp>
            <p:nvSpPr>
              <p:cNvPr id="285" name="Google Shape;285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86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287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288;p16"/>
              <p:cNvSpPr txBox="1"/>
              <p:nvPr/>
            </p:nvSpPr>
            <p:spPr>
              <a:xfrm>
                <a:off x="1198388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17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9" name="Google Shape;289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290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291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92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293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94" name="Google Shape;294;p16"/>
            <p:cNvSpPr txBox="1"/>
            <p:nvPr/>
          </p:nvSpPr>
          <p:spPr>
            <a:xfrm>
              <a:off x="6968694" y="2867884"/>
              <a:ext cx="2208472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study 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Maths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or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English?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6"/>
            <p:cNvSpPr txBox="1"/>
            <p:nvPr/>
          </p:nvSpPr>
          <p:spPr>
            <a:xfrm>
              <a:off x="6968694" y="370823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6" name="Google Shape;296;p16"/>
          <p:cNvGrpSpPr/>
          <p:nvPr/>
        </p:nvGrpSpPr>
        <p:grpSpPr>
          <a:xfrm>
            <a:off x="292784" y="4917047"/>
            <a:ext cx="4462784" cy="1533241"/>
            <a:chOff x="292784" y="4917047"/>
            <a:chExt cx="4462784" cy="1533241"/>
          </a:xfrm>
        </p:grpSpPr>
        <p:grpSp>
          <p:nvGrpSpPr>
            <p:cNvPr id="297" name="Google Shape;297;p16"/>
            <p:cNvGrpSpPr/>
            <p:nvPr/>
          </p:nvGrpSpPr>
          <p:grpSpPr>
            <a:xfrm>
              <a:off x="292784" y="4917047"/>
              <a:ext cx="2217660" cy="1533241"/>
              <a:chOff x="312123" y="342380"/>
              <a:chExt cx="2217660" cy="1533241"/>
            </a:xfrm>
          </p:grpSpPr>
          <p:sp>
            <p:nvSpPr>
              <p:cNvPr id="298" name="Google Shape;298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299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300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16"/>
              <p:cNvSpPr txBox="1"/>
              <p:nvPr/>
            </p:nvSpPr>
            <p:spPr>
              <a:xfrm>
                <a:off x="1212975" y="939287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17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3" name="Google Shape;303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07" name="Google Shape;307;p16"/>
            <p:cNvSpPr txBox="1"/>
            <p:nvPr/>
          </p:nvSpPr>
          <p:spPr>
            <a:xfrm>
              <a:off x="2446768" y="4980564"/>
              <a:ext cx="2308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English?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16"/>
            <p:cNvSpPr txBox="1"/>
            <p:nvPr/>
          </p:nvSpPr>
          <p:spPr>
            <a:xfrm>
              <a:off x="2446768" y="582091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5" name="Google Shape;315;p16"/>
          <p:cNvGrpSpPr/>
          <p:nvPr/>
        </p:nvGrpSpPr>
        <p:grpSpPr>
          <a:xfrm>
            <a:off x="4814710" y="4917047"/>
            <a:ext cx="4362584" cy="1533241"/>
            <a:chOff x="4814710" y="4917047"/>
            <a:chExt cx="4362584" cy="1533241"/>
          </a:xfrm>
        </p:grpSpPr>
        <p:grpSp>
          <p:nvGrpSpPr>
            <p:cNvPr id="316" name="Google Shape;316;p16"/>
            <p:cNvGrpSpPr/>
            <p:nvPr/>
          </p:nvGrpSpPr>
          <p:grpSpPr>
            <a:xfrm>
              <a:off x="4814710" y="4917047"/>
              <a:ext cx="2217660" cy="1533241"/>
              <a:chOff x="312123" y="342380"/>
              <a:chExt cx="2217660" cy="1533241"/>
            </a:xfrm>
          </p:grpSpPr>
          <p:sp>
            <p:nvSpPr>
              <p:cNvPr id="317" name="Google Shape;317;p16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16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16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16"/>
              <p:cNvSpPr txBox="1"/>
              <p:nvPr/>
            </p:nvSpPr>
            <p:spPr>
              <a:xfrm>
                <a:off x="1183034" y="939287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17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16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16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6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16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16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6" name="Google Shape;326;p16"/>
            <p:cNvSpPr txBox="1"/>
            <p:nvPr/>
          </p:nvSpPr>
          <p:spPr>
            <a:xfrm>
              <a:off x="6968694" y="498056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are there in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total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16"/>
            <p:cNvSpPr txBox="1"/>
            <p:nvPr/>
          </p:nvSpPr>
          <p:spPr>
            <a:xfrm>
              <a:off x="6968694" y="582091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7"/>
          <p:cNvSpPr txBox="1"/>
          <p:nvPr/>
        </p:nvSpPr>
        <p:spPr>
          <a:xfrm>
            <a:off x="175202" y="216375"/>
            <a:ext cx="8968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Venn Diagram shows how many students study Maths, English and Science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6" name="Google Shape;336;p17"/>
          <p:cNvGrpSpPr/>
          <p:nvPr/>
        </p:nvGrpSpPr>
        <p:grpSpPr>
          <a:xfrm>
            <a:off x="254534" y="1021862"/>
            <a:ext cx="4362584" cy="2078838"/>
            <a:chOff x="254534" y="1021862"/>
            <a:chExt cx="4362584" cy="2078838"/>
          </a:xfrm>
        </p:grpSpPr>
        <p:sp>
          <p:nvSpPr>
            <p:cNvPr id="337" name="Google Shape;337;p17"/>
            <p:cNvSpPr/>
            <p:nvPr/>
          </p:nvSpPr>
          <p:spPr>
            <a:xfrm>
              <a:off x="288825" y="1062200"/>
              <a:ext cx="2090100" cy="2038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382136" y="121616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1049275" y="121616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7"/>
            <p:cNvSpPr txBox="1"/>
            <p:nvPr/>
          </p:nvSpPr>
          <p:spPr>
            <a:xfrm>
              <a:off x="1139277" y="1372150"/>
              <a:ext cx="435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7"/>
            <p:cNvSpPr txBox="1"/>
            <p:nvPr/>
          </p:nvSpPr>
          <p:spPr>
            <a:xfrm>
              <a:off x="589127" y="148043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17"/>
            <p:cNvSpPr txBox="1"/>
            <p:nvPr/>
          </p:nvSpPr>
          <p:spPr>
            <a:xfrm>
              <a:off x="1792929" y="148043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17"/>
            <p:cNvSpPr txBox="1"/>
            <p:nvPr/>
          </p:nvSpPr>
          <p:spPr>
            <a:xfrm>
              <a:off x="2046530" y="2731321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17"/>
            <p:cNvSpPr txBox="1"/>
            <p:nvPr/>
          </p:nvSpPr>
          <p:spPr>
            <a:xfrm>
              <a:off x="1741379" y="1021862"/>
              <a:ext cx="730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17"/>
            <p:cNvSpPr txBox="1"/>
            <p:nvPr/>
          </p:nvSpPr>
          <p:spPr>
            <a:xfrm>
              <a:off x="254534" y="1027895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17"/>
            <p:cNvSpPr txBox="1"/>
            <p:nvPr/>
          </p:nvSpPr>
          <p:spPr>
            <a:xfrm>
              <a:off x="2408518" y="1085379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7"/>
            <p:cNvSpPr/>
            <p:nvPr/>
          </p:nvSpPr>
          <p:spPr>
            <a:xfrm>
              <a:off x="718125" y="177793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7"/>
            <p:cNvSpPr txBox="1"/>
            <p:nvPr/>
          </p:nvSpPr>
          <p:spPr>
            <a:xfrm>
              <a:off x="382134" y="2762070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Science</a:t>
              </a:r>
              <a:endParaRPr sz="1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17"/>
            <p:cNvSpPr txBox="1"/>
            <p:nvPr/>
          </p:nvSpPr>
          <p:spPr>
            <a:xfrm>
              <a:off x="831677" y="199448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17"/>
            <p:cNvSpPr txBox="1"/>
            <p:nvPr/>
          </p:nvSpPr>
          <p:spPr>
            <a:xfrm>
              <a:off x="1191027" y="1849750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7"/>
            <p:cNvSpPr txBox="1"/>
            <p:nvPr/>
          </p:nvSpPr>
          <p:spPr>
            <a:xfrm>
              <a:off x="1550377" y="2000550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7"/>
            <p:cNvSpPr txBox="1"/>
            <p:nvPr/>
          </p:nvSpPr>
          <p:spPr>
            <a:xfrm>
              <a:off x="1167677" y="248741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4" name="Google Shape;354;p17"/>
          <p:cNvGrpSpPr/>
          <p:nvPr/>
        </p:nvGrpSpPr>
        <p:grpSpPr>
          <a:xfrm>
            <a:off x="288834" y="3878812"/>
            <a:ext cx="4362584" cy="2078838"/>
            <a:chOff x="288834" y="3878812"/>
            <a:chExt cx="4362584" cy="2078838"/>
          </a:xfrm>
        </p:grpSpPr>
        <p:sp>
          <p:nvSpPr>
            <p:cNvPr id="355" name="Google Shape;355;p17"/>
            <p:cNvSpPr/>
            <p:nvPr/>
          </p:nvSpPr>
          <p:spPr>
            <a:xfrm>
              <a:off x="323125" y="3919150"/>
              <a:ext cx="2090100" cy="2038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416436" y="407311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1083575" y="407311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17"/>
            <p:cNvSpPr txBox="1"/>
            <p:nvPr/>
          </p:nvSpPr>
          <p:spPr>
            <a:xfrm>
              <a:off x="1173577" y="4229100"/>
              <a:ext cx="435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17"/>
            <p:cNvSpPr txBox="1"/>
            <p:nvPr/>
          </p:nvSpPr>
          <p:spPr>
            <a:xfrm>
              <a:off x="623427" y="433738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17"/>
            <p:cNvSpPr txBox="1"/>
            <p:nvPr/>
          </p:nvSpPr>
          <p:spPr>
            <a:xfrm>
              <a:off x="1827229" y="433738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17"/>
            <p:cNvSpPr txBox="1"/>
            <p:nvPr/>
          </p:nvSpPr>
          <p:spPr>
            <a:xfrm>
              <a:off x="2080830" y="5588271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17"/>
            <p:cNvSpPr txBox="1"/>
            <p:nvPr/>
          </p:nvSpPr>
          <p:spPr>
            <a:xfrm>
              <a:off x="1775679" y="3878812"/>
              <a:ext cx="730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17"/>
            <p:cNvSpPr txBox="1"/>
            <p:nvPr/>
          </p:nvSpPr>
          <p:spPr>
            <a:xfrm>
              <a:off x="288834" y="3884845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17"/>
            <p:cNvSpPr txBox="1"/>
            <p:nvPr/>
          </p:nvSpPr>
          <p:spPr>
            <a:xfrm>
              <a:off x="2442818" y="3942329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17"/>
            <p:cNvSpPr/>
            <p:nvPr/>
          </p:nvSpPr>
          <p:spPr>
            <a:xfrm>
              <a:off x="752425" y="463488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17"/>
            <p:cNvSpPr txBox="1"/>
            <p:nvPr/>
          </p:nvSpPr>
          <p:spPr>
            <a:xfrm>
              <a:off x="416434" y="5619020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Science</a:t>
              </a:r>
              <a:endParaRPr sz="1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17"/>
            <p:cNvSpPr txBox="1"/>
            <p:nvPr/>
          </p:nvSpPr>
          <p:spPr>
            <a:xfrm>
              <a:off x="865977" y="485143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17"/>
            <p:cNvSpPr txBox="1"/>
            <p:nvPr/>
          </p:nvSpPr>
          <p:spPr>
            <a:xfrm>
              <a:off x="1225327" y="4706700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7"/>
            <p:cNvSpPr txBox="1"/>
            <p:nvPr/>
          </p:nvSpPr>
          <p:spPr>
            <a:xfrm>
              <a:off x="1584677" y="4857500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17"/>
            <p:cNvSpPr txBox="1"/>
            <p:nvPr/>
          </p:nvSpPr>
          <p:spPr>
            <a:xfrm>
              <a:off x="1201977" y="534436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2" name="Google Shape;372;p17"/>
          <p:cNvGrpSpPr/>
          <p:nvPr/>
        </p:nvGrpSpPr>
        <p:grpSpPr>
          <a:xfrm>
            <a:off x="4646734" y="1042037"/>
            <a:ext cx="4362584" cy="2078838"/>
            <a:chOff x="4646734" y="1042037"/>
            <a:chExt cx="4362584" cy="2078838"/>
          </a:xfrm>
        </p:grpSpPr>
        <p:sp>
          <p:nvSpPr>
            <p:cNvPr id="373" name="Google Shape;373;p17"/>
            <p:cNvSpPr/>
            <p:nvPr/>
          </p:nvSpPr>
          <p:spPr>
            <a:xfrm>
              <a:off x="4681025" y="1082375"/>
              <a:ext cx="2090100" cy="2038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17"/>
            <p:cNvSpPr/>
            <p:nvPr/>
          </p:nvSpPr>
          <p:spPr>
            <a:xfrm>
              <a:off x="4774336" y="123633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17"/>
            <p:cNvSpPr/>
            <p:nvPr/>
          </p:nvSpPr>
          <p:spPr>
            <a:xfrm>
              <a:off x="5441475" y="123633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17"/>
            <p:cNvSpPr txBox="1"/>
            <p:nvPr/>
          </p:nvSpPr>
          <p:spPr>
            <a:xfrm>
              <a:off x="5531477" y="1392325"/>
              <a:ext cx="435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17"/>
            <p:cNvSpPr txBox="1"/>
            <p:nvPr/>
          </p:nvSpPr>
          <p:spPr>
            <a:xfrm>
              <a:off x="4981327" y="150061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17"/>
            <p:cNvSpPr txBox="1"/>
            <p:nvPr/>
          </p:nvSpPr>
          <p:spPr>
            <a:xfrm>
              <a:off x="6185129" y="150061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17"/>
            <p:cNvSpPr txBox="1"/>
            <p:nvPr/>
          </p:nvSpPr>
          <p:spPr>
            <a:xfrm>
              <a:off x="6438730" y="2751496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17"/>
            <p:cNvSpPr txBox="1"/>
            <p:nvPr/>
          </p:nvSpPr>
          <p:spPr>
            <a:xfrm>
              <a:off x="6133579" y="1042037"/>
              <a:ext cx="730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17"/>
            <p:cNvSpPr txBox="1"/>
            <p:nvPr/>
          </p:nvSpPr>
          <p:spPr>
            <a:xfrm>
              <a:off x="4646734" y="1048070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17"/>
            <p:cNvSpPr txBox="1"/>
            <p:nvPr/>
          </p:nvSpPr>
          <p:spPr>
            <a:xfrm>
              <a:off x="6800718" y="1105554"/>
              <a:ext cx="22086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English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Science?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5110325" y="179811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17"/>
            <p:cNvSpPr txBox="1"/>
            <p:nvPr/>
          </p:nvSpPr>
          <p:spPr>
            <a:xfrm>
              <a:off x="4774334" y="2782245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Science</a:t>
              </a:r>
              <a:endParaRPr sz="1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17"/>
            <p:cNvSpPr txBox="1"/>
            <p:nvPr/>
          </p:nvSpPr>
          <p:spPr>
            <a:xfrm>
              <a:off x="5223877" y="201466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17"/>
            <p:cNvSpPr txBox="1"/>
            <p:nvPr/>
          </p:nvSpPr>
          <p:spPr>
            <a:xfrm>
              <a:off x="5583227" y="1869925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17"/>
            <p:cNvSpPr txBox="1"/>
            <p:nvPr/>
          </p:nvSpPr>
          <p:spPr>
            <a:xfrm>
              <a:off x="5942577" y="2020725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7"/>
            <p:cNvSpPr txBox="1"/>
            <p:nvPr/>
          </p:nvSpPr>
          <p:spPr>
            <a:xfrm>
              <a:off x="5559877" y="250758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0" name="Google Shape;390;p17"/>
          <p:cNvGrpSpPr/>
          <p:nvPr/>
        </p:nvGrpSpPr>
        <p:grpSpPr>
          <a:xfrm>
            <a:off x="4669884" y="3898987"/>
            <a:ext cx="4362584" cy="2078838"/>
            <a:chOff x="4669884" y="3898987"/>
            <a:chExt cx="4362584" cy="2078838"/>
          </a:xfrm>
        </p:grpSpPr>
        <p:sp>
          <p:nvSpPr>
            <p:cNvPr id="391" name="Google Shape;391;p17"/>
            <p:cNvSpPr/>
            <p:nvPr/>
          </p:nvSpPr>
          <p:spPr>
            <a:xfrm>
              <a:off x="4704175" y="3939325"/>
              <a:ext cx="2090100" cy="20385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17"/>
            <p:cNvSpPr/>
            <p:nvPr/>
          </p:nvSpPr>
          <p:spPr>
            <a:xfrm>
              <a:off x="4797486" y="409328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7"/>
            <p:cNvSpPr/>
            <p:nvPr/>
          </p:nvSpPr>
          <p:spPr>
            <a:xfrm>
              <a:off x="5464625" y="4093285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17"/>
            <p:cNvSpPr txBox="1"/>
            <p:nvPr/>
          </p:nvSpPr>
          <p:spPr>
            <a:xfrm>
              <a:off x="5554627" y="4249275"/>
              <a:ext cx="435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17"/>
            <p:cNvSpPr txBox="1"/>
            <p:nvPr/>
          </p:nvSpPr>
          <p:spPr>
            <a:xfrm>
              <a:off x="5004477" y="435756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17"/>
            <p:cNvSpPr txBox="1"/>
            <p:nvPr/>
          </p:nvSpPr>
          <p:spPr>
            <a:xfrm>
              <a:off x="6208279" y="435756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17"/>
            <p:cNvSpPr txBox="1"/>
            <p:nvPr/>
          </p:nvSpPr>
          <p:spPr>
            <a:xfrm>
              <a:off x="6461880" y="5608446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17"/>
            <p:cNvSpPr txBox="1"/>
            <p:nvPr/>
          </p:nvSpPr>
          <p:spPr>
            <a:xfrm>
              <a:off x="6156729" y="3898987"/>
              <a:ext cx="730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17"/>
            <p:cNvSpPr txBox="1"/>
            <p:nvPr/>
          </p:nvSpPr>
          <p:spPr>
            <a:xfrm>
              <a:off x="4669884" y="3905020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17"/>
            <p:cNvSpPr txBox="1"/>
            <p:nvPr/>
          </p:nvSpPr>
          <p:spPr>
            <a:xfrm>
              <a:off x="6823868" y="3962504"/>
              <a:ext cx="22086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English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but not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Science?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17"/>
            <p:cNvSpPr/>
            <p:nvPr/>
          </p:nvSpPr>
          <p:spPr>
            <a:xfrm>
              <a:off x="5133475" y="4655060"/>
              <a:ext cx="1231500" cy="1185000"/>
            </a:xfrm>
            <a:prstGeom prst="ellipse">
              <a:avLst/>
            </a:prstGeom>
            <a:noFill/>
            <a:ln w="190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17"/>
            <p:cNvSpPr txBox="1"/>
            <p:nvPr/>
          </p:nvSpPr>
          <p:spPr>
            <a:xfrm>
              <a:off x="4797484" y="5639195"/>
              <a:ext cx="102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Science</a:t>
              </a:r>
              <a:endParaRPr sz="1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17"/>
            <p:cNvSpPr txBox="1"/>
            <p:nvPr/>
          </p:nvSpPr>
          <p:spPr>
            <a:xfrm>
              <a:off x="5247027" y="4871613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17"/>
            <p:cNvSpPr txBox="1"/>
            <p:nvPr/>
          </p:nvSpPr>
          <p:spPr>
            <a:xfrm>
              <a:off x="5606377" y="4726875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17"/>
            <p:cNvSpPr txBox="1"/>
            <p:nvPr/>
          </p:nvSpPr>
          <p:spPr>
            <a:xfrm>
              <a:off x="5965727" y="4877675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17"/>
            <p:cNvSpPr txBox="1"/>
            <p:nvPr/>
          </p:nvSpPr>
          <p:spPr>
            <a:xfrm>
              <a:off x="5583027" y="5364538"/>
              <a:ext cx="332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7" name="Google Shape;407;p17"/>
          <p:cNvGrpSpPr/>
          <p:nvPr/>
        </p:nvGrpSpPr>
        <p:grpSpPr>
          <a:xfrm>
            <a:off x="254535" y="1021847"/>
            <a:ext cx="4362584" cy="1533209"/>
            <a:chOff x="4814710" y="4917047"/>
            <a:chExt cx="4362584" cy="1533209"/>
          </a:xfrm>
        </p:grpSpPr>
        <p:grpSp>
          <p:nvGrpSpPr>
            <p:cNvPr id="408" name="Google Shape;408;p17"/>
            <p:cNvGrpSpPr/>
            <p:nvPr/>
          </p:nvGrpSpPr>
          <p:grpSpPr>
            <a:xfrm>
              <a:off x="4814710" y="4917047"/>
              <a:ext cx="2217645" cy="1533209"/>
              <a:chOff x="312123" y="342380"/>
              <a:chExt cx="2217645" cy="1533209"/>
            </a:xfrm>
          </p:grpSpPr>
          <p:sp>
            <p:nvSpPr>
              <p:cNvPr id="409" name="Google Shape;409;p17"/>
              <p:cNvSpPr/>
              <p:nvPr/>
            </p:nvSpPr>
            <p:spPr>
              <a:xfrm>
                <a:off x="346420" y="382723"/>
                <a:ext cx="2090100" cy="1492800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17"/>
              <p:cNvSpPr/>
              <p:nvPr/>
            </p:nvSpPr>
            <p:spPr>
              <a:xfrm>
                <a:off x="439725" y="536678"/>
                <a:ext cx="1231500" cy="1185000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1" name="Google Shape;411;p17"/>
              <p:cNvSpPr/>
              <p:nvPr/>
            </p:nvSpPr>
            <p:spPr>
              <a:xfrm>
                <a:off x="1106864" y="536678"/>
                <a:ext cx="1231500" cy="1185000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4" name="Google Shape;414;p17"/>
              <p:cNvSpPr txBox="1"/>
              <p:nvPr/>
            </p:nvSpPr>
            <p:spPr>
              <a:xfrm>
                <a:off x="1798968" y="944506"/>
                <a:ext cx="3324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5" name="Google Shape;415;p17"/>
              <p:cNvSpPr txBox="1"/>
              <p:nvPr/>
            </p:nvSpPr>
            <p:spPr>
              <a:xfrm>
                <a:off x="2103969" y="1506289"/>
                <a:ext cx="3324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416;p17"/>
              <p:cNvSpPr txBox="1"/>
              <p:nvPr/>
            </p:nvSpPr>
            <p:spPr>
              <a:xfrm>
                <a:off x="1798968" y="342380"/>
                <a:ext cx="730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7" name="Google Shape;417;p17"/>
              <p:cNvSpPr txBox="1"/>
              <p:nvPr/>
            </p:nvSpPr>
            <p:spPr>
              <a:xfrm>
                <a:off x="312123" y="348413"/>
                <a:ext cx="10245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18" name="Google Shape;418;p17"/>
            <p:cNvSpPr txBox="1"/>
            <p:nvPr/>
          </p:nvSpPr>
          <p:spPr>
            <a:xfrm>
              <a:off x="6968694" y="498056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8"/>
          <p:cNvSpPr txBox="1"/>
          <p:nvPr/>
        </p:nvSpPr>
        <p:spPr>
          <a:xfrm>
            <a:off x="74815" y="107121"/>
            <a:ext cx="803169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7" name="Google Shape;427;p18"/>
          <p:cNvGrpSpPr/>
          <p:nvPr/>
        </p:nvGrpSpPr>
        <p:grpSpPr>
          <a:xfrm>
            <a:off x="292784" y="691687"/>
            <a:ext cx="2217660" cy="1533241"/>
            <a:chOff x="312123" y="342380"/>
            <a:chExt cx="2217660" cy="1533241"/>
          </a:xfrm>
        </p:grpSpPr>
        <p:sp>
          <p:nvSpPr>
            <p:cNvPr id="428" name="Google Shape;428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8"/>
            <p:cNvSpPr txBox="1"/>
            <p:nvPr/>
          </p:nvSpPr>
          <p:spPr>
            <a:xfrm>
              <a:off x="1234466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7" name="Google Shape;437;p18"/>
          <p:cNvSpPr txBox="1"/>
          <p:nvPr/>
        </p:nvSpPr>
        <p:spPr>
          <a:xfrm>
            <a:off x="2446768" y="755204"/>
            <a:ext cx="22084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study Maths?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9" name="Google Shape;439;p18"/>
          <p:cNvGrpSpPr/>
          <p:nvPr/>
        </p:nvGrpSpPr>
        <p:grpSpPr>
          <a:xfrm>
            <a:off x="4814710" y="691687"/>
            <a:ext cx="2217660" cy="1533241"/>
            <a:chOff x="312123" y="342380"/>
            <a:chExt cx="2217660" cy="1533241"/>
          </a:xfrm>
        </p:grpSpPr>
        <p:sp>
          <p:nvSpPr>
            <p:cNvPr id="440" name="Google Shape;440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8"/>
            <p:cNvSpPr txBox="1"/>
            <p:nvPr/>
          </p:nvSpPr>
          <p:spPr>
            <a:xfrm>
              <a:off x="1198388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9" name="Google Shape;449;p18"/>
          <p:cNvSpPr txBox="1"/>
          <p:nvPr/>
        </p:nvSpPr>
        <p:spPr>
          <a:xfrm>
            <a:off x="6968694" y="75520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study Maths?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8"/>
          <p:cNvGrpSpPr/>
          <p:nvPr/>
        </p:nvGrpSpPr>
        <p:grpSpPr>
          <a:xfrm>
            <a:off x="292784" y="2804367"/>
            <a:ext cx="2217660" cy="1533241"/>
            <a:chOff x="312123" y="342380"/>
            <a:chExt cx="2217660" cy="1533241"/>
          </a:xfrm>
        </p:grpSpPr>
        <p:sp>
          <p:nvSpPr>
            <p:cNvPr id="452" name="Google Shape;452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18"/>
            <p:cNvSpPr txBox="1"/>
            <p:nvPr/>
          </p:nvSpPr>
          <p:spPr>
            <a:xfrm>
              <a:off x="1203475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1" name="Google Shape;461;p18"/>
          <p:cNvSpPr txBox="1"/>
          <p:nvPr/>
        </p:nvSpPr>
        <p:spPr>
          <a:xfrm>
            <a:off x="2446768" y="2867884"/>
            <a:ext cx="22084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study Maths?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8"/>
          <p:cNvGrpSpPr/>
          <p:nvPr/>
        </p:nvGrpSpPr>
        <p:grpSpPr>
          <a:xfrm>
            <a:off x="4814710" y="2804367"/>
            <a:ext cx="2217660" cy="1533241"/>
            <a:chOff x="312123" y="342380"/>
            <a:chExt cx="2217660" cy="1533241"/>
          </a:xfrm>
        </p:grpSpPr>
        <p:sp>
          <p:nvSpPr>
            <p:cNvPr id="464" name="Google Shape;464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18"/>
            <p:cNvSpPr txBox="1"/>
            <p:nvPr/>
          </p:nvSpPr>
          <p:spPr>
            <a:xfrm>
              <a:off x="1198388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3" name="Google Shape;473;p18"/>
          <p:cNvSpPr txBox="1"/>
          <p:nvPr/>
        </p:nvSpPr>
        <p:spPr>
          <a:xfrm>
            <a:off x="6968694" y="286788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study English?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5" name="Google Shape;475;p18"/>
          <p:cNvGrpSpPr/>
          <p:nvPr/>
        </p:nvGrpSpPr>
        <p:grpSpPr>
          <a:xfrm>
            <a:off x="292784" y="4917047"/>
            <a:ext cx="2217660" cy="1533241"/>
            <a:chOff x="312123" y="342380"/>
            <a:chExt cx="2217660" cy="1533241"/>
          </a:xfrm>
        </p:grpSpPr>
        <p:sp>
          <p:nvSpPr>
            <p:cNvPr id="476" name="Google Shape;476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18"/>
            <p:cNvSpPr txBox="1"/>
            <p:nvPr/>
          </p:nvSpPr>
          <p:spPr>
            <a:xfrm>
              <a:off x="1197117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5" name="Google Shape;485;p18"/>
          <p:cNvSpPr txBox="1"/>
          <p:nvPr/>
        </p:nvSpPr>
        <p:spPr>
          <a:xfrm>
            <a:off x="2446768" y="498056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study Maths?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7" name="Google Shape;487;p18"/>
          <p:cNvGrpSpPr/>
          <p:nvPr/>
        </p:nvGrpSpPr>
        <p:grpSpPr>
          <a:xfrm>
            <a:off x="4814710" y="4917047"/>
            <a:ext cx="2217660" cy="1533241"/>
            <a:chOff x="312123" y="342380"/>
            <a:chExt cx="2217660" cy="1533241"/>
          </a:xfrm>
        </p:grpSpPr>
        <p:sp>
          <p:nvSpPr>
            <p:cNvPr id="488" name="Google Shape;488;p18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18"/>
            <p:cNvSpPr txBox="1"/>
            <p:nvPr/>
          </p:nvSpPr>
          <p:spPr>
            <a:xfrm>
              <a:off x="1240997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18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3" name="Google Shape;493;p18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18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Google Shape;495;p18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18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7" name="Google Shape;497;p18"/>
          <p:cNvSpPr txBox="1"/>
          <p:nvPr/>
        </p:nvSpPr>
        <p:spPr>
          <a:xfrm>
            <a:off x="6968694" y="498056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study English?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2B09474-AEE2-400F-ABB9-0EBBC63998CB}"/>
              </a:ext>
            </a:extLst>
          </p:cNvPr>
          <p:cNvSpPr txBox="1"/>
          <p:nvPr/>
        </p:nvSpPr>
        <p:spPr>
          <a:xfrm>
            <a:off x="8328190" y="0"/>
            <a:ext cx="8158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Answers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9"/>
          <p:cNvSpPr txBox="1"/>
          <p:nvPr/>
        </p:nvSpPr>
        <p:spPr>
          <a:xfrm>
            <a:off x="74815" y="107121"/>
            <a:ext cx="748018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5" name="Google Shape;505;p19"/>
          <p:cNvGrpSpPr/>
          <p:nvPr/>
        </p:nvGrpSpPr>
        <p:grpSpPr>
          <a:xfrm>
            <a:off x="292784" y="691687"/>
            <a:ext cx="4362584" cy="1533241"/>
            <a:chOff x="292784" y="691687"/>
            <a:chExt cx="4362584" cy="1533241"/>
          </a:xfrm>
        </p:grpSpPr>
        <p:grpSp>
          <p:nvGrpSpPr>
            <p:cNvPr id="506" name="Google Shape;506;p19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507" name="Google Shape;507;p19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19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19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19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19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19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513;p19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514;p19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515;p19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4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6" name="Google Shape;516;p19"/>
            <p:cNvSpPr txBox="1"/>
            <p:nvPr/>
          </p:nvSpPr>
          <p:spPr>
            <a:xfrm>
              <a:off x="2446768" y="75520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study English?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8" name="Google Shape;518;p19"/>
          <p:cNvGrpSpPr/>
          <p:nvPr/>
        </p:nvGrpSpPr>
        <p:grpSpPr>
          <a:xfrm>
            <a:off x="4814710" y="691687"/>
            <a:ext cx="2217660" cy="1533241"/>
            <a:chOff x="312123" y="342380"/>
            <a:chExt cx="2217660" cy="1533241"/>
          </a:xfrm>
        </p:grpSpPr>
        <p:sp>
          <p:nvSpPr>
            <p:cNvPr id="519" name="Google Shape;519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19"/>
            <p:cNvSpPr txBox="1"/>
            <p:nvPr/>
          </p:nvSpPr>
          <p:spPr>
            <a:xfrm>
              <a:off x="1198388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8" name="Google Shape;528;p19"/>
          <p:cNvSpPr txBox="1"/>
          <p:nvPr/>
        </p:nvSpPr>
        <p:spPr>
          <a:xfrm>
            <a:off x="6968694" y="755204"/>
            <a:ext cx="217530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study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English?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30" name="Google Shape;530;p19"/>
          <p:cNvGrpSpPr/>
          <p:nvPr/>
        </p:nvGrpSpPr>
        <p:grpSpPr>
          <a:xfrm>
            <a:off x="292784" y="2804367"/>
            <a:ext cx="2217660" cy="1533241"/>
            <a:chOff x="312123" y="342380"/>
            <a:chExt cx="2217660" cy="1533241"/>
          </a:xfrm>
        </p:grpSpPr>
        <p:sp>
          <p:nvSpPr>
            <p:cNvPr id="531" name="Google Shape;531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19"/>
            <p:cNvSpPr txBox="1"/>
            <p:nvPr/>
          </p:nvSpPr>
          <p:spPr>
            <a:xfrm>
              <a:off x="1247387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40" name="Google Shape;540;p19"/>
          <p:cNvSpPr txBox="1"/>
          <p:nvPr/>
        </p:nvSpPr>
        <p:spPr>
          <a:xfrm>
            <a:off x="2446767" y="2867884"/>
            <a:ext cx="229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study Maths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English?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42" name="Google Shape;542;p19"/>
          <p:cNvGrpSpPr/>
          <p:nvPr/>
        </p:nvGrpSpPr>
        <p:grpSpPr>
          <a:xfrm>
            <a:off x="4814710" y="2804367"/>
            <a:ext cx="2217660" cy="1533241"/>
            <a:chOff x="312123" y="342380"/>
            <a:chExt cx="2217660" cy="1533241"/>
          </a:xfrm>
        </p:grpSpPr>
        <p:sp>
          <p:nvSpPr>
            <p:cNvPr id="543" name="Google Shape;543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19"/>
            <p:cNvSpPr txBox="1"/>
            <p:nvPr/>
          </p:nvSpPr>
          <p:spPr>
            <a:xfrm>
              <a:off x="1198388" y="944506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52" name="Google Shape;552;p19"/>
          <p:cNvSpPr txBox="1"/>
          <p:nvPr/>
        </p:nvSpPr>
        <p:spPr>
          <a:xfrm>
            <a:off x="6968694" y="2867884"/>
            <a:ext cx="220847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study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English?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4" name="Google Shape;554;p19"/>
          <p:cNvGrpSpPr/>
          <p:nvPr/>
        </p:nvGrpSpPr>
        <p:grpSpPr>
          <a:xfrm>
            <a:off x="292784" y="4917047"/>
            <a:ext cx="2217660" cy="1533241"/>
            <a:chOff x="312123" y="342380"/>
            <a:chExt cx="2217660" cy="1533241"/>
          </a:xfrm>
        </p:grpSpPr>
        <p:sp>
          <p:nvSpPr>
            <p:cNvPr id="555" name="Google Shape;555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Google Shape;558;p19"/>
            <p:cNvSpPr txBox="1"/>
            <p:nvPr/>
          </p:nvSpPr>
          <p:spPr>
            <a:xfrm>
              <a:off x="1212975" y="939287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9" name="Google Shape;559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4" name="Google Shape;564;p19"/>
          <p:cNvSpPr txBox="1"/>
          <p:nvPr/>
        </p:nvSpPr>
        <p:spPr>
          <a:xfrm>
            <a:off x="2446768" y="4980564"/>
            <a:ext cx="2308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study Maths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English?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66" name="Google Shape;566;p19"/>
          <p:cNvGrpSpPr/>
          <p:nvPr/>
        </p:nvGrpSpPr>
        <p:grpSpPr>
          <a:xfrm>
            <a:off x="4814710" y="4917047"/>
            <a:ext cx="2217660" cy="1533241"/>
            <a:chOff x="312123" y="342380"/>
            <a:chExt cx="2217660" cy="1533241"/>
          </a:xfrm>
        </p:grpSpPr>
        <p:sp>
          <p:nvSpPr>
            <p:cNvPr id="567" name="Google Shape;567;p19"/>
            <p:cNvSpPr/>
            <p:nvPr/>
          </p:nvSpPr>
          <p:spPr>
            <a:xfrm>
              <a:off x="346420" y="382723"/>
              <a:ext cx="2090058" cy="1492898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19"/>
            <p:cNvSpPr/>
            <p:nvPr/>
          </p:nvSpPr>
          <p:spPr>
            <a:xfrm>
              <a:off x="439725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19"/>
            <p:cNvSpPr/>
            <p:nvPr/>
          </p:nvSpPr>
          <p:spPr>
            <a:xfrm>
              <a:off x="1106864" y="536678"/>
              <a:ext cx="1231641" cy="1184988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19"/>
            <p:cNvSpPr txBox="1"/>
            <p:nvPr/>
          </p:nvSpPr>
          <p:spPr>
            <a:xfrm>
              <a:off x="1183034" y="939287"/>
              <a:ext cx="4360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19"/>
            <p:cNvSpPr txBox="1"/>
            <p:nvPr/>
          </p:nvSpPr>
          <p:spPr>
            <a:xfrm>
              <a:off x="670841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19"/>
            <p:cNvSpPr txBox="1"/>
            <p:nvPr/>
          </p:nvSpPr>
          <p:spPr>
            <a:xfrm>
              <a:off x="1798968" y="944506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19"/>
            <p:cNvSpPr txBox="1"/>
            <p:nvPr/>
          </p:nvSpPr>
          <p:spPr>
            <a:xfrm>
              <a:off x="2103969" y="1506289"/>
              <a:ext cx="332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19"/>
            <p:cNvSpPr txBox="1"/>
            <p:nvPr/>
          </p:nvSpPr>
          <p:spPr>
            <a:xfrm>
              <a:off x="1798968" y="342380"/>
              <a:ext cx="730815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English</a:t>
              </a: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5" name="Google Shape;575;p19"/>
            <p:cNvSpPr txBox="1"/>
            <p:nvPr/>
          </p:nvSpPr>
          <p:spPr>
            <a:xfrm>
              <a:off x="312123" y="348413"/>
              <a:ext cx="10246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6" name="Google Shape;576;p19"/>
          <p:cNvSpPr txBox="1"/>
          <p:nvPr/>
        </p:nvSpPr>
        <p:spPr>
          <a:xfrm>
            <a:off x="6968694" y="4980564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are there in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0"/>
          <p:cNvSpPr txBox="1"/>
          <p:nvPr/>
        </p:nvSpPr>
        <p:spPr>
          <a:xfrm>
            <a:off x="175202" y="216375"/>
            <a:ext cx="8968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Venn Diagram shows how many students study Maths, English and Science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20"/>
          <p:cNvSpPr/>
          <p:nvPr/>
        </p:nvSpPr>
        <p:spPr>
          <a:xfrm>
            <a:off x="288825" y="1062200"/>
            <a:ext cx="2090100" cy="2038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20"/>
          <p:cNvSpPr/>
          <p:nvPr/>
        </p:nvSpPr>
        <p:spPr>
          <a:xfrm>
            <a:off x="382136" y="121616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20"/>
          <p:cNvSpPr/>
          <p:nvPr/>
        </p:nvSpPr>
        <p:spPr>
          <a:xfrm>
            <a:off x="1049275" y="121616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20"/>
          <p:cNvSpPr txBox="1"/>
          <p:nvPr/>
        </p:nvSpPr>
        <p:spPr>
          <a:xfrm>
            <a:off x="1139277" y="1372150"/>
            <a:ext cx="43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20"/>
          <p:cNvSpPr txBox="1"/>
          <p:nvPr/>
        </p:nvSpPr>
        <p:spPr>
          <a:xfrm>
            <a:off x="589127" y="148043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20"/>
          <p:cNvSpPr txBox="1"/>
          <p:nvPr/>
        </p:nvSpPr>
        <p:spPr>
          <a:xfrm>
            <a:off x="1792929" y="148043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20"/>
          <p:cNvSpPr txBox="1"/>
          <p:nvPr/>
        </p:nvSpPr>
        <p:spPr>
          <a:xfrm>
            <a:off x="2046530" y="2731321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1" name="Google Shape;591;p20"/>
          <p:cNvSpPr txBox="1"/>
          <p:nvPr/>
        </p:nvSpPr>
        <p:spPr>
          <a:xfrm>
            <a:off x="1741379" y="1021862"/>
            <a:ext cx="73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592;p20"/>
          <p:cNvSpPr txBox="1"/>
          <p:nvPr/>
        </p:nvSpPr>
        <p:spPr>
          <a:xfrm>
            <a:off x="254534" y="1027895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sz="1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Google Shape;593;p20"/>
          <p:cNvSpPr txBox="1"/>
          <p:nvPr/>
        </p:nvSpPr>
        <p:spPr>
          <a:xfrm>
            <a:off x="2408518" y="1085379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study Maths?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20"/>
          <p:cNvSpPr/>
          <p:nvPr/>
        </p:nvSpPr>
        <p:spPr>
          <a:xfrm>
            <a:off x="718125" y="177793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Google Shape;596;p20"/>
          <p:cNvSpPr txBox="1"/>
          <p:nvPr/>
        </p:nvSpPr>
        <p:spPr>
          <a:xfrm>
            <a:off x="382134" y="2762070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sz="14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7" name="Google Shape;597;p20"/>
          <p:cNvSpPr txBox="1"/>
          <p:nvPr/>
        </p:nvSpPr>
        <p:spPr>
          <a:xfrm>
            <a:off x="831677" y="199448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20"/>
          <p:cNvSpPr txBox="1"/>
          <p:nvPr/>
        </p:nvSpPr>
        <p:spPr>
          <a:xfrm>
            <a:off x="1191027" y="1849750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20"/>
          <p:cNvSpPr txBox="1"/>
          <p:nvPr/>
        </p:nvSpPr>
        <p:spPr>
          <a:xfrm>
            <a:off x="1550377" y="2000550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0" name="Google Shape;600;p20"/>
          <p:cNvSpPr txBox="1"/>
          <p:nvPr/>
        </p:nvSpPr>
        <p:spPr>
          <a:xfrm>
            <a:off x="1167677" y="248741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p20"/>
          <p:cNvSpPr/>
          <p:nvPr/>
        </p:nvSpPr>
        <p:spPr>
          <a:xfrm>
            <a:off x="323125" y="3919150"/>
            <a:ext cx="2090100" cy="2038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20"/>
          <p:cNvSpPr/>
          <p:nvPr/>
        </p:nvSpPr>
        <p:spPr>
          <a:xfrm>
            <a:off x="416436" y="407311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20"/>
          <p:cNvSpPr/>
          <p:nvPr/>
        </p:nvSpPr>
        <p:spPr>
          <a:xfrm>
            <a:off x="1083575" y="407311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20"/>
          <p:cNvSpPr txBox="1"/>
          <p:nvPr/>
        </p:nvSpPr>
        <p:spPr>
          <a:xfrm>
            <a:off x="1173577" y="4229100"/>
            <a:ext cx="43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p20"/>
          <p:cNvSpPr txBox="1"/>
          <p:nvPr/>
        </p:nvSpPr>
        <p:spPr>
          <a:xfrm>
            <a:off x="623427" y="433738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p20"/>
          <p:cNvSpPr txBox="1"/>
          <p:nvPr/>
        </p:nvSpPr>
        <p:spPr>
          <a:xfrm>
            <a:off x="1827229" y="433738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Google Shape;607;p20"/>
          <p:cNvSpPr txBox="1"/>
          <p:nvPr/>
        </p:nvSpPr>
        <p:spPr>
          <a:xfrm>
            <a:off x="2080830" y="5588271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8" name="Google Shape;608;p20"/>
          <p:cNvSpPr txBox="1"/>
          <p:nvPr/>
        </p:nvSpPr>
        <p:spPr>
          <a:xfrm>
            <a:off x="1775679" y="3878812"/>
            <a:ext cx="73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Google Shape;609;p20"/>
          <p:cNvSpPr txBox="1"/>
          <p:nvPr/>
        </p:nvSpPr>
        <p:spPr>
          <a:xfrm>
            <a:off x="288834" y="3884845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sz="1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0" name="Google Shape;610;p20"/>
          <p:cNvSpPr txBox="1"/>
          <p:nvPr/>
        </p:nvSpPr>
        <p:spPr>
          <a:xfrm>
            <a:off x="2442818" y="3942329"/>
            <a:ext cx="2208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study Maths?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2" name="Google Shape;612;p20"/>
          <p:cNvSpPr/>
          <p:nvPr/>
        </p:nvSpPr>
        <p:spPr>
          <a:xfrm>
            <a:off x="752425" y="463488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p20"/>
          <p:cNvSpPr txBox="1"/>
          <p:nvPr/>
        </p:nvSpPr>
        <p:spPr>
          <a:xfrm>
            <a:off x="416434" y="5619020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sz="14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20"/>
          <p:cNvSpPr txBox="1"/>
          <p:nvPr/>
        </p:nvSpPr>
        <p:spPr>
          <a:xfrm>
            <a:off x="865977" y="485143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p20"/>
          <p:cNvSpPr txBox="1"/>
          <p:nvPr/>
        </p:nvSpPr>
        <p:spPr>
          <a:xfrm>
            <a:off x="1225327" y="4706700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20"/>
          <p:cNvSpPr txBox="1"/>
          <p:nvPr/>
        </p:nvSpPr>
        <p:spPr>
          <a:xfrm>
            <a:off x="1584677" y="4857500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20"/>
          <p:cNvSpPr txBox="1"/>
          <p:nvPr/>
        </p:nvSpPr>
        <p:spPr>
          <a:xfrm>
            <a:off x="1201977" y="534436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20"/>
          <p:cNvSpPr/>
          <p:nvPr/>
        </p:nvSpPr>
        <p:spPr>
          <a:xfrm>
            <a:off x="4681025" y="1082375"/>
            <a:ext cx="2090100" cy="2038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20"/>
          <p:cNvSpPr/>
          <p:nvPr/>
        </p:nvSpPr>
        <p:spPr>
          <a:xfrm>
            <a:off x="4774336" y="123633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p20"/>
          <p:cNvSpPr/>
          <p:nvPr/>
        </p:nvSpPr>
        <p:spPr>
          <a:xfrm>
            <a:off x="5441475" y="123633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1" name="Google Shape;621;p20"/>
          <p:cNvSpPr txBox="1"/>
          <p:nvPr/>
        </p:nvSpPr>
        <p:spPr>
          <a:xfrm>
            <a:off x="5531477" y="1392325"/>
            <a:ext cx="43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20"/>
          <p:cNvSpPr txBox="1"/>
          <p:nvPr/>
        </p:nvSpPr>
        <p:spPr>
          <a:xfrm>
            <a:off x="4981327" y="150061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3" name="Google Shape;623;p20"/>
          <p:cNvSpPr txBox="1"/>
          <p:nvPr/>
        </p:nvSpPr>
        <p:spPr>
          <a:xfrm>
            <a:off x="6185129" y="150061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20"/>
          <p:cNvSpPr txBox="1"/>
          <p:nvPr/>
        </p:nvSpPr>
        <p:spPr>
          <a:xfrm>
            <a:off x="6438730" y="2751496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5" name="Google Shape;625;p20"/>
          <p:cNvSpPr txBox="1"/>
          <p:nvPr/>
        </p:nvSpPr>
        <p:spPr>
          <a:xfrm>
            <a:off x="6133579" y="1042037"/>
            <a:ext cx="73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Google Shape;626;p20"/>
          <p:cNvSpPr txBox="1"/>
          <p:nvPr/>
        </p:nvSpPr>
        <p:spPr>
          <a:xfrm>
            <a:off x="4646734" y="1048070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sz="1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p20"/>
          <p:cNvSpPr txBox="1"/>
          <p:nvPr/>
        </p:nvSpPr>
        <p:spPr>
          <a:xfrm>
            <a:off x="6800718" y="1105554"/>
            <a:ext cx="2208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study Maths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English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Science?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20"/>
          <p:cNvSpPr/>
          <p:nvPr/>
        </p:nvSpPr>
        <p:spPr>
          <a:xfrm>
            <a:off x="5110325" y="179811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p20"/>
          <p:cNvSpPr txBox="1"/>
          <p:nvPr/>
        </p:nvSpPr>
        <p:spPr>
          <a:xfrm>
            <a:off x="4774334" y="2782245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sz="14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p20"/>
          <p:cNvSpPr txBox="1"/>
          <p:nvPr/>
        </p:nvSpPr>
        <p:spPr>
          <a:xfrm>
            <a:off x="5223877" y="201466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p20"/>
          <p:cNvSpPr txBox="1"/>
          <p:nvPr/>
        </p:nvSpPr>
        <p:spPr>
          <a:xfrm>
            <a:off x="5583227" y="1869925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p20"/>
          <p:cNvSpPr txBox="1"/>
          <p:nvPr/>
        </p:nvSpPr>
        <p:spPr>
          <a:xfrm>
            <a:off x="5942577" y="2020725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p20"/>
          <p:cNvSpPr txBox="1"/>
          <p:nvPr/>
        </p:nvSpPr>
        <p:spPr>
          <a:xfrm>
            <a:off x="5559877" y="250758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20"/>
          <p:cNvSpPr/>
          <p:nvPr/>
        </p:nvSpPr>
        <p:spPr>
          <a:xfrm>
            <a:off x="4704175" y="3939325"/>
            <a:ext cx="2090100" cy="2038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p20"/>
          <p:cNvSpPr/>
          <p:nvPr/>
        </p:nvSpPr>
        <p:spPr>
          <a:xfrm>
            <a:off x="4797486" y="409328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20"/>
          <p:cNvSpPr/>
          <p:nvPr/>
        </p:nvSpPr>
        <p:spPr>
          <a:xfrm>
            <a:off x="5464625" y="4093285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20"/>
          <p:cNvSpPr txBox="1"/>
          <p:nvPr/>
        </p:nvSpPr>
        <p:spPr>
          <a:xfrm>
            <a:off x="5554627" y="4249275"/>
            <a:ext cx="43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20"/>
          <p:cNvSpPr txBox="1"/>
          <p:nvPr/>
        </p:nvSpPr>
        <p:spPr>
          <a:xfrm>
            <a:off x="5004477" y="435756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20"/>
          <p:cNvSpPr txBox="1"/>
          <p:nvPr/>
        </p:nvSpPr>
        <p:spPr>
          <a:xfrm>
            <a:off x="6208279" y="435756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p20"/>
          <p:cNvSpPr txBox="1"/>
          <p:nvPr/>
        </p:nvSpPr>
        <p:spPr>
          <a:xfrm>
            <a:off x="6461880" y="5608446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2" name="Google Shape;642;p20"/>
          <p:cNvSpPr txBox="1"/>
          <p:nvPr/>
        </p:nvSpPr>
        <p:spPr>
          <a:xfrm>
            <a:off x="6156729" y="3898987"/>
            <a:ext cx="73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p20"/>
          <p:cNvSpPr txBox="1"/>
          <p:nvPr/>
        </p:nvSpPr>
        <p:spPr>
          <a:xfrm>
            <a:off x="4669884" y="3905020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sz="1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20"/>
          <p:cNvSpPr txBox="1"/>
          <p:nvPr/>
        </p:nvSpPr>
        <p:spPr>
          <a:xfrm>
            <a:off x="6823868" y="3962504"/>
            <a:ext cx="2208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study Maths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English 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not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Science?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" name="Google Shape;646;p20"/>
          <p:cNvSpPr/>
          <p:nvPr/>
        </p:nvSpPr>
        <p:spPr>
          <a:xfrm>
            <a:off x="5133475" y="4655060"/>
            <a:ext cx="1231500" cy="1185000"/>
          </a:xfrm>
          <a:prstGeom prst="ellipse">
            <a:avLst/>
          </a:prstGeom>
          <a:noFill/>
          <a:ln w="1905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Google Shape;647;p20"/>
          <p:cNvSpPr txBox="1"/>
          <p:nvPr/>
        </p:nvSpPr>
        <p:spPr>
          <a:xfrm>
            <a:off x="4797484" y="5639195"/>
            <a:ext cx="102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sz="14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8" name="Google Shape;648;p20"/>
          <p:cNvSpPr txBox="1"/>
          <p:nvPr/>
        </p:nvSpPr>
        <p:spPr>
          <a:xfrm>
            <a:off x="5247027" y="4871613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20"/>
          <p:cNvSpPr txBox="1"/>
          <p:nvPr/>
        </p:nvSpPr>
        <p:spPr>
          <a:xfrm>
            <a:off x="5606377" y="4726875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20"/>
          <p:cNvSpPr txBox="1"/>
          <p:nvPr/>
        </p:nvSpPr>
        <p:spPr>
          <a:xfrm>
            <a:off x="5965727" y="4877675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p20"/>
          <p:cNvSpPr txBox="1"/>
          <p:nvPr/>
        </p:nvSpPr>
        <p:spPr>
          <a:xfrm>
            <a:off x="5583027" y="5364538"/>
            <a:ext cx="332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 txBox="1"/>
          <p:nvPr/>
        </p:nvSpPr>
        <p:spPr>
          <a:xfrm>
            <a:off x="74815" y="107121"/>
            <a:ext cx="748018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The Venn Diagram shows how many students study Maths and English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15"/>
          <p:cNvGrpSpPr/>
          <p:nvPr/>
        </p:nvGrpSpPr>
        <p:grpSpPr>
          <a:xfrm>
            <a:off x="292784" y="691687"/>
            <a:ext cx="4362456" cy="1533241"/>
            <a:chOff x="292784" y="691687"/>
            <a:chExt cx="4362456" cy="1533241"/>
          </a:xfrm>
        </p:grpSpPr>
        <p:grpSp>
          <p:nvGrpSpPr>
            <p:cNvPr id="155" name="Google Shape;155;p15"/>
            <p:cNvGrpSpPr/>
            <p:nvPr/>
          </p:nvGrpSpPr>
          <p:grpSpPr>
            <a:xfrm>
              <a:off x="292784" y="691687"/>
              <a:ext cx="2217660" cy="1533241"/>
              <a:chOff x="312123" y="342380"/>
              <a:chExt cx="2217660" cy="1533241"/>
            </a:xfrm>
          </p:grpSpPr>
          <p:sp>
            <p:nvSpPr>
              <p:cNvPr id="156" name="Google Shape;156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15"/>
              <p:cNvSpPr txBox="1"/>
              <p:nvPr/>
            </p:nvSpPr>
            <p:spPr>
              <a:xfrm>
                <a:off x="1234466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9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161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2" name="Google Shape;162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Google Shape;163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164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5" name="Google Shape;165;p15"/>
            <p:cNvSpPr txBox="1"/>
            <p:nvPr/>
          </p:nvSpPr>
          <p:spPr>
            <a:xfrm>
              <a:off x="2446768" y="755204"/>
              <a:ext cx="220847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5"/>
            <p:cNvSpPr txBox="1"/>
            <p:nvPr/>
          </p:nvSpPr>
          <p:spPr>
            <a:xfrm>
              <a:off x="2446768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15"/>
          <p:cNvGrpSpPr/>
          <p:nvPr/>
        </p:nvGrpSpPr>
        <p:grpSpPr>
          <a:xfrm>
            <a:off x="4814710" y="691687"/>
            <a:ext cx="4362584" cy="1533241"/>
            <a:chOff x="4814710" y="691687"/>
            <a:chExt cx="4362584" cy="1533241"/>
          </a:xfrm>
        </p:grpSpPr>
        <p:grpSp>
          <p:nvGrpSpPr>
            <p:cNvPr id="168" name="Google Shape;168;p15"/>
            <p:cNvGrpSpPr/>
            <p:nvPr/>
          </p:nvGrpSpPr>
          <p:grpSpPr>
            <a:xfrm>
              <a:off x="4814710" y="691687"/>
              <a:ext cx="2217660" cy="1533241"/>
              <a:chOff x="312123" y="342380"/>
              <a:chExt cx="2217660" cy="1533241"/>
            </a:xfrm>
          </p:grpSpPr>
          <p:sp>
            <p:nvSpPr>
              <p:cNvPr id="169" name="Google Shape;169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15"/>
              <p:cNvSpPr txBox="1"/>
              <p:nvPr/>
            </p:nvSpPr>
            <p:spPr>
              <a:xfrm>
                <a:off x="1198388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176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177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8" name="Google Shape;178;p15"/>
            <p:cNvSpPr txBox="1"/>
            <p:nvPr/>
          </p:nvSpPr>
          <p:spPr>
            <a:xfrm>
              <a:off x="6968694" y="75520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don’t 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study Maths?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5"/>
            <p:cNvSpPr txBox="1"/>
            <p:nvPr/>
          </p:nvSpPr>
          <p:spPr>
            <a:xfrm>
              <a:off x="6968694" y="159555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0" name="Google Shape;180;p15"/>
          <p:cNvGrpSpPr/>
          <p:nvPr/>
        </p:nvGrpSpPr>
        <p:grpSpPr>
          <a:xfrm>
            <a:off x="292784" y="2804367"/>
            <a:ext cx="4362456" cy="1533241"/>
            <a:chOff x="292784" y="2804367"/>
            <a:chExt cx="4362456" cy="1533241"/>
          </a:xfrm>
        </p:grpSpPr>
        <p:grpSp>
          <p:nvGrpSpPr>
            <p:cNvPr id="181" name="Google Shape;181;p15"/>
            <p:cNvGrpSpPr/>
            <p:nvPr/>
          </p:nvGrpSpPr>
          <p:grpSpPr>
            <a:xfrm>
              <a:off x="292784" y="2804367"/>
              <a:ext cx="2217660" cy="1533241"/>
              <a:chOff x="312123" y="342380"/>
              <a:chExt cx="2217660" cy="1533241"/>
            </a:xfrm>
          </p:grpSpPr>
          <p:sp>
            <p:nvSpPr>
              <p:cNvPr id="182" name="Google Shape;182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83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84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p15"/>
              <p:cNvSpPr txBox="1"/>
              <p:nvPr/>
            </p:nvSpPr>
            <p:spPr>
              <a:xfrm>
                <a:off x="1203475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6" name="Google Shape;186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87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89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0" name="Google Shape;190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1" name="Google Shape;191;p15"/>
            <p:cNvSpPr txBox="1"/>
            <p:nvPr/>
          </p:nvSpPr>
          <p:spPr>
            <a:xfrm>
              <a:off x="2446768" y="2867884"/>
              <a:ext cx="220847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study Maths?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5"/>
            <p:cNvSpPr txBox="1"/>
            <p:nvPr/>
          </p:nvSpPr>
          <p:spPr>
            <a:xfrm>
              <a:off x="2446768" y="370823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15"/>
          <p:cNvGrpSpPr/>
          <p:nvPr/>
        </p:nvGrpSpPr>
        <p:grpSpPr>
          <a:xfrm>
            <a:off x="4814710" y="2804367"/>
            <a:ext cx="4362584" cy="1533241"/>
            <a:chOff x="4814710" y="2804367"/>
            <a:chExt cx="4362584" cy="1533241"/>
          </a:xfrm>
        </p:grpSpPr>
        <p:grpSp>
          <p:nvGrpSpPr>
            <p:cNvPr id="194" name="Google Shape;194;p15"/>
            <p:cNvGrpSpPr/>
            <p:nvPr/>
          </p:nvGrpSpPr>
          <p:grpSpPr>
            <a:xfrm>
              <a:off x="4814710" y="2804367"/>
              <a:ext cx="2217660" cy="1533241"/>
              <a:chOff x="312123" y="342380"/>
              <a:chExt cx="2217660" cy="1533241"/>
            </a:xfrm>
          </p:grpSpPr>
          <p:sp>
            <p:nvSpPr>
              <p:cNvPr id="195" name="Google Shape;195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96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97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8" name="Google Shape;198;p15"/>
              <p:cNvSpPr txBox="1"/>
              <p:nvPr/>
            </p:nvSpPr>
            <p:spPr>
              <a:xfrm>
                <a:off x="1198388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99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200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201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2" name="Google Shape;202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203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4" name="Google Shape;204;p15"/>
            <p:cNvSpPr txBox="1"/>
            <p:nvPr/>
          </p:nvSpPr>
          <p:spPr>
            <a:xfrm>
              <a:off x="6968694" y="286788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study English?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5"/>
            <p:cNvSpPr txBox="1"/>
            <p:nvPr/>
          </p:nvSpPr>
          <p:spPr>
            <a:xfrm>
              <a:off x="6968694" y="370823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6" name="Google Shape;206;p15"/>
          <p:cNvGrpSpPr/>
          <p:nvPr/>
        </p:nvGrpSpPr>
        <p:grpSpPr>
          <a:xfrm>
            <a:off x="292784" y="4917047"/>
            <a:ext cx="4362584" cy="1533241"/>
            <a:chOff x="292784" y="4917047"/>
            <a:chExt cx="4362584" cy="1533241"/>
          </a:xfrm>
        </p:grpSpPr>
        <p:grpSp>
          <p:nvGrpSpPr>
            <p:cNvPr id="207" name="Google Shape;207;p15"/>
            <p:cNvGrpSpPr/>
            <p:nvPr/>
          </p:nvGrpSpPr>
          <p:grpSpPr>
            <a:xfrm>
              <a:off x="292784" y="4917047"/>
              <a:ext cx="2217660" cy="1533241"/>
              <a:chOff x="312123" y="342380"/>
              <a:chExt cx="2217660" cy="1533241"/>
            </a:xfrm>
          </p:grpSpPr>
          <p:sp>
            <p:nvSpPr>
              <p:cNvPr id="208" name="Google Shape;208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209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0" name="Google Shape;210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211;p15"/>
              <p:cNvSpPr txBox="1"/>
              <p:nvPr/>
            </p:nvSpPr>
            <p:spPr>
              <a:xfrm>
                <a:off x="1197117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212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213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215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216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7" name="Google Shape;217;p15"/>
            <p:cNvSpPr txBox="1"/>
            <p:nvPr/>
          </p:nvSpPr>
          <p:spPr>
            <a:xfrm>
              <a:off x="2446768" y="498056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only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study Maths?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5"/>
            <p:cNvSpPr txBox="1"/>
            <p:nvPr/>
          </p:nvSpPr>
          <p:spPr>
            <a:xfrm>
              <a:off x="2446768" y="582091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15"/>
          <p:cNvGrpSpPr/>
          <p:nvPr/>
        </p:nvGrpSpPr>
        <p:grpSpPr>
          <a:xfrm>
            <a:off x="4814710" y="4917047"/>
            <a:ext cx="4362584" cy="1533241"/>
            <a:chOff x="4814710" y="4917047"/>
            <a:chExt cx="4362584" cy="1533241"/>
          </a:xfrm>
        </p:grpSpPr>
        <p:grpSp>
          <p:nvGrpSpPr>
            <p:cNvPr id="220" name="Google Shape;220;p15"/>
            <p:cNvGrpSpPr/>
            <p:nvPr/>
          </p:nvGrpSpPr>
          <p:grpSpPr>
            <a:xfrm>
              <a:off x="4814710" y="4917047"/>
              <a:ext cx="2217660" cy="1533241"/>
              <a:chOff x="312123" y="342380"/>
              <a:chExt cx="2217660" cy="1533241"/>
            </a:xfrm>
          </p:grpSpPr>
          <p:sp>
            <p:nvSpPr>
              <p:cNvPr id="221" name="Google Shape;221;p15"/>
              <p:cNvSpPr/>
              <p:nvPr/>
            </p:nvSpPr>
            <p:spPr>
              <a:xfrm>
                <a:off x="346420" y="382723"/>
                <a:ext cx="2090058" cy="1492898"/>
              </a:xfrm>
              <a:prstGeom prst="rect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222;p15"/>
              <p:cNvSpPr/>
              <p:nvPr/>
            </p:nvSpPr>
            <p:spPr>
              <a:xfrm>
                <a:off x="439725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0070C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3" name="Google Shape;223;p15"/>
              <p:cNvSpPr/>
              <p:nvPr/>
            </p:nvSpPr>
            <p:spPr>
              <a:xfrm>
                <a:off x="1106864" y="536678"/>
                <a:ext cx="1231641" cy="1184988"/>
              </a:xfrm>
              <a:prstGeom prst="ellipse">
                <a:avLst/>
              </a:prstGeom>
              <a:noFill/>
              <a:ln w="1905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4" name="Google Shape;224;p15"/>
              <p:cNvSpPr txBox="1"/>
              <p:nvPr/>
            </p:nvSpPr>
            <p:spPr>
              <a:xfrm>
                <a:off x="1240997" y="944506"/>
                <a:ext cx="4360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Google Shape;225;p15"/>
              <p:cNvSpPr txBox="1"/>
              <p:nvPr/>
            </p:nvSpPr>
            <p:spPr>
              <a:xfrm>
                <a:off x="670841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Google Shape;226;p15"/>
              <p:cNvSpPr txBox="1"/>
              <p:nvPr/>
            </p:nvSpPr>
            <p:spPr>
              <a:xfrm>
                <a:off x="1798968" y="944506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Google Shape;227;p15"/>
              <p:cNvSpPr txBox="1"/>
              <p:nvPr/>
            </p:nvSpPr>
            <p:spPr>
              <a:xfrm>
                <a:off x="2103969" y="1506289"/>
                <a:ext cx="33250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Google Shape;228;p15"/>
              <p:cNvSpPr txBox="1"/>
              <p:nvPr/>
            </p:nvSpPr>
            <p:spPr>
              <a:xfrm>
                <a:off x="1798968" y="342380"/>
                <a:ext cx="73081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English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Google Shape;229;p15"/>
              <p:cNvSpPr txBox="1"/>
              <p:nvPr/>
            </p:nvSpPr>
            <p:spPr>
              <a:xfrm>
                <a:off x="312123" y="348413"/>
                <a:ext cx="102461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Maths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0" name="Google Shape;230;p15"/>
            <p:cNvSpPr txBox="1"/>
            <p:nvPr/>
          </p:nvSpPr>
          <p:spPr>
            <a:xfrm>
              <a:off x="6968694" y="4980564"/>
              <a:ext cx="22086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How many students </a:t>
              </a:r>
              <a:r>
                <a:rPr kumimoji="0" lang="en-GB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don’t</a:t>
              </a:r>
              <a:r>
                <a: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study English?</a:t>
              </a: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5"/>
            <p:cNvSpPr txBox="1"/>
            <p:nvPr/>
          </p:nvSpPr>
          <p:spPr>
            <a:xfrm>
              <a:off x="6968694" y="5820916"/>
              <a:ext cx="1701283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2" name="Google Shape;232;p15"/>
          <p:cNvSpPr txBox="1"/>
          <p:nvPr/>
        </p:nvSpPr>
        <p:spPr>
          <a:xfrm>
            <a:off x="2446768" y="159555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14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5"/>
          <p:cNvSpPr txBox="1"/>
          <p:nvPr/>
        </p:nvSpPr>
        <p:spPr>
          <a:xfrm>
            <a:off x="6968694" y="159555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5"/>
          <p:cNvSpPr txBox="1"/>
          <p:nvPr/>
        </p:nvSpPr>
        <p:spPr>
          <a:xfrm>
            <a:off x="2446768" y="370823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14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5"/>
          <p:cNvSpPr txBox="1"/>
          <p:nvPr/>
        </p:nvSpPr>
        <p:spPr>
          <a:xfrm>
            <a:off x="6968694" y="370823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5"/>
          <p:cNvSpPr txBox="1"/>
          <p:nvPr/>
        </p:nvSpPr>
        <p:spPr>
          <a:xfrm>
            <a:off x="2446768" y="582091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5"/>
          <p:cNvSpPr txBox="1"/>
          <p:nvPr/>
        </p:nvSpPr>
        <p:spPr>
          <a:xfrm>
            <a:off x="6968694" y="5820916"/>
            <a:ext cx="170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463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1241</Words>
  <Application>Microsoft Office PowerPoint</Application>
  <PresentationFormat>On-screen Show (4:3)</PresentationFormat>
  <Paragraphs>642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Reading Venn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Venn Diagrams</dc:title>
  <dc:creator>Josh Evans</dc:creator>
  <cp:lastModifiedBy>Craig Barton</cp:lastModifiedBy>
  <cp:revision>5</cp:revision>
  <dcterms:modified xsi:type="dcterms:W3CDTF">2021-09-07T11:45:36Z</dcterms:modified>
</cp:coreProperties>
</file>