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89" r:id="rId3"/>
    <p:sldId id="292" r:id="rId4"/>
    <p:sldId id="351" r:id="rId5"/>
    <p:sldId id="261" r:id="rId6"/>
    <p:sldId id="352" r:id="rId7"/>
    <p:sldId id="347" r:id="rId8"/>
    <p:sldId id="353" r:id="rId9"/>
    <p:sldId id="348" r:id="rId10"/>
    <p:sldId id="354" r:id="rId11"/>
    <p:sldId id="35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39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28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5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2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2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69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20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7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20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48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7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9.png"/><Relationship Id="rId5" Type="http://schemas.openxmlformats.org/officeDocument/2006/relationships/image" Target="../media/image350.png"/><Relationship Id="rId10" Type="http://schemas.openxmlformats.org/officeDocument/2006/relationships/image" Target="../media/image400.png"/><Relationship Id="rId9" Type="http://schemas.openxmlformats.org/officeDocument/2006/relationships/image" Target="../media/image39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Data - 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Pictograms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A1C064-F1DB-4476-A1D6-0F3AE1FB5EE7}"/>
              </a:ext>
            </a:extLst>
          </p:cNvPr>
          <p:cNvGrpSpPr/>
          <p:nvPr/>
        </p:nvGrpSpPr>
        <p:grpSpPr>
          <a:xfrm>
            <a:off x="3230134" y="5518379"/>
            <a:ext cx="2558169" cy="742143"/>
            <a:chOff x="346715" y="4354436"/>
            <a:chExt cx="2558169" cy="7421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9712DD4-2E4C-4B12-9B38-86F754F874F1}"/>
                </a:ext>
              </a:extLst>
            </p:cNvPr>
            <p:cNvSpPr txBox="1"/>
            <p:nvPr/>
          </p:nvSpPr>
          <p:spPr>
            <a:xfrm>
              <a:off x="346715" y="4493495"/>
              <a:ext cx="1669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How many is?</a:t>
              </a:r>
            </a:p>
          </p:txBody>
        </p:sp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1EFE7DC7-030A-4112-9D35-174F32D29F41}"/>
                </a:ext>
              </a:extLst>
            </p:cNvPr>
            <p:cNvSpPr/>
            <p:nvPr/>
          </p:nvSpPr>
          <p:spPr>
            <a:xfrm>
              <a:off x="2162741" y="4354436"/>
              <a:ext cx="742143" cy="742143"/>
            </a:xfrm>
            <a:prstGeom prst="pie">
              <a:avLst>
                <a:gd name="adj1" fmla="val 5383425"/>
                <a:gd name="adj2" fmla="val 16217183"/>
              </a:avLst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0AA964-2FBC-4EA2-BD6D-3D4C165E3CCF}"/>
              </a:ext>
            </a:extLst>
          </p:cNvPr>
          <p:cNvGrpSpPr/>
          <p:nvPr/>
        </p:nvGrpSpPr>
        <p:grpSpPr>
          <a:xfrm>
            <a:off x="3355696" y="3967703"/>
            <a:ext cx="2432607" cy="746617"/>
            <a:chOff x="122758" y="3355890"/>
            <a:chExt cx="2432607" cy="74661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6C8D902-4A8E-4021-8095-95B278FD9F32}"/>
                </a:ext>
              </a:extLst>
            </p:cNvPr>
            <p:cNvSpPr txBox="1"/>
            <p:nvPr/>
          </p:nvSpPr>
          <p:spPr>
            <a:xfrm>
              <a:off x="1261421" y="3529144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= 4 people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DD8215-D5DF-4EEB-8F93-4C788F7B2FC8}"/>
                </a:ext>
              </a:extLst>
            </p:cNvPr>
            <p:cNvSpPr txBox="1"/>
            <p:nvPr/>
          </p:nvSpPr>
          <p:spPr>
            <a:xfrm>
              <a:off x="122758" y="3529144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If 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A55D0DD-1808-46CD-BF7B-3D1BD76384EC}"/>
                </a:ext>
              </a:extLst>
            </p:cNvPr>
            <p:cNvSpPr/>
            <p:nvPr/>
          </p:nvSpPr>
          <p:spPr>
            <a:xfrm>
              <a:off x="452786" y="3355890"/>
              <a:ext cx="746617" cy="746617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lg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36710" y="209355"/>
            <a:ext cx="2685114" cy="746617"/>
            <a:chOff x="6175672" y="684480"/>
            <a:chExt cx="2685114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32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482A622-68A8-4DBB-922C-689F7ED74312}"/>
              </a:ext>
            </a:extLst>
          </p:cNvPr>
          <p:cNvSpPr txBox="1"/>
          <p:nvPr/>
        </p:nvSpPr>
        <p:spPr>
          <a:xfrm>
            <a:off x="136327" y="1625195"/>
            <a:ext cx="403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How many people chose Monday?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528FF9-12E9-4D93-BF71-08A536774032}"/>
              </a:ext>
            </a:extLst>
          </p:cNvPr>
          <p:cNvGrpSpPr/>
          <p:nvPr/>
        </p:nvGrpSpPr>
        <p:grpSpPr>
          <a:xfrm>
            <a:off x="4946889" y="552345"/>
            <a:ext cx="3965559" cy="5801722"/>
            <a:chOff x="4946889" y="552345"/>
            <a:chExt cx="3965559" cy="58017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FA8D1B-ADB9-4B0A-8613-2286C30BA037}"/>
                </a:ext>
              </a:extLst>
            </p:cNvPr>
            <p:cNvGrpSpPr/>
            <p:nvPr/>
          </p:nvGrpSpPr>
          <p:grpSpPr>
            <a:xfrm>
              <a:off x="4946889" y="552345"/>
              <a:ext cx="3965559" cy="5801722"/>
              <a:chOff x="4946889" y="552345"/>
              <a:chExt cx="3965559" cy="580172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EAED331-DB91-4FE4-B435-BAF97B2BF2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46889" y="552345"/>
                <a:ext cx="3965559" cy="5801722"/>
              </a:xfrm>
              <a:prstGeom prst="rect">
                <a:avLst/>
              </a:prstGeom>
            </p:spPr>
          </p:pic>
          <p:sp>
            <p:nvSpPr>
              <p:cNvPr id="48" name="Partial Circle 47">
                <a:extLst>
                  <a:ext uri="{FF2B5EF4-FFF2-40B4-BE49-F238E27FC236}">
                    <a16:creationId xmlns:a16="http://schemas.microsoft.com/office/drawing/2014/main" id="{4EEF1025-507C-4701-BC0C-F41D651BC35F}"/>
                  </a:ext>
                </a:extLst>
              </p:cNvPr>
              <p:cNvSpPr/>
              <p:nvPr/>
            </p:nvSpPr>
            <p:spPr>
              <a:xfrm>
                <a:off x="7070217" y="1709871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Partial Circle 54">
                <a:extLst>
                  <a:ext uri="{FF2B5EF4-FFF2-40B4-BE49-F238E27FC236}">
                    <a16:creationId xmlns:a16="http://schemas.microsoft.com/office/drawing/2014/main" id="{2748D479-713C-450A-81BA-1E899A571CDE}"/>
                  </a:ext>
                </a:extLst>
              </p:cNvPr>
              <p:cNvSpPr/>
              <p:nvPr/>
            </p:nvSpPr>
            <p:spPr>
              <a:xfrm>
                <a:off x="7097158" y="3521164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7632A89-2C7D-4A31-8A41-B818E78784E4}"/>
                  </a:ext>
                </a:extLst>
              </p:cNvPr>
              <p:cNvSpPr/>
              <p:nvPr/>
            </p:nvSpPr>
            <p:spPr>
              <a:xfrm>
                <a:off x="7018116" y="7168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Partial Circle 30">
                <a:extLst>
                  <a:ext uri="{FF2B5EF4-FFF2-40B4-BE49-F238E27FC236}">
                    <a16:creationId xmlns:a16="http://schemas.microsoft.com/office/drawing/2014/main" id="{E4FF8E77-EED2-499F-A0DC-93BB152271F4}"/>
                  </a:ext>
                </a:extLst>
              </p:cNvPr>
              <p:cNvSpPr/>
              <p:nvPr/>
            </p:nvSpPr>
            <p:spPr>
              <a:xfrm rot="10800000">
                <a:off x="6993459" y="2327331"/>
                <a:ext cx="742143" cy="742143"/>
              </a:xfrm>
              <a:prstGeom prst="pie">
                <a:avLst>
                  <a:gd name="adj1" fmla="val 10779890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D823687-FE6F-46BD-A900-6E31B16B5FB9}"/>
                  </a:ext>
                </a:extLst>
              </p:cNvPr>
              <p:cNvSpPr/>
              <p:nvPr/>
            </p:nvSpPr>
            <p:spPr>
              <a:xfrm>
                <a:off x="7035278" y="4448794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Partial Circle 33">
                <a:extLst>
                  <a:ext uri="{FF2B5EF4-FFF2-40B4-BE49-F238E27FC236}">
                    <a16:creationId xmlns:a16="http://schemas.microsoft.com/office/drawing/2014/main" id="{7A7AEE13-A8DC-4ECD-880B-F6ABFB0CFEEE}"/>
                  </a:ext>
                </a:extLst>
              </p:cNvPr>
              <p:cNvSpPr/>
              <p:nvPr/>
            </p:nvSpPr>
            <p:spPr>
              <a:xfrm>
                <a:off x="7968938" y="4475096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84560AE-D1E5-4628-B2FA-829848B89A44}"/>
                  </a:ext>
                </a:extLst>
              </p:cNvPr>
              <p:cNvSpPr/>
              <p:nvPr/>
            </p:nvSpPr>
            <p:spPr>
              <a:xfrm>
                <a:off x="7035279" y="53705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Partial Circle 35">
                <a:extLst>
                  <a:ext uri="{FF2B5EF4-FFF2-40B4-BE49-F238E27FC236}">
                    <a16:creationId xmlns:a16="http://schemas.microsoft.com/office/drawing/2014/main" id="{C6F64F1C-0782-428B-9A3E-3F699E2F6DEE}"/>
                  </a:ext>
                </a:extLst>
              </p:cNvPr>
              <p:cNvSpPr/>
              <p:nvPr/>
            </p:nvSpPr>
            <p:spPr>
              <a:xfrm>
                <a:off x="8001460" y="5375039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940841-7DC1-400C-AF25-65325B72E7BF}"/>
                </a:ext>
              </a:extLst>
            </p:cNvPr>
            <p:cNvSpPr txBox="1"/>
            <p:nvPr/>
          </p:nvSpPr>
          <p:spPr>
            <a:xfrm>
              <a:off x="5306025" y="912337"/>
              <a:ext cx="1124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Monday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6A361C-05F1-48B5-AFE5-68D6031DC375}"/>
                </a:ext>
              </a:extLst>
            </p:cNvPr>
            <p:cNvSpPr txBox="1"/>
            <p:nvPr/>
          </p:nvSpPr>
          <p:spPr>
            <a:xfrm>
              <a:off x="5321865" y="1880887"/>
              <a:ext cx="10501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Tuesday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A13DAB9-4625-446B-9CFD-BDF4CA4AC936}"/>
                </a:ext>
              </a:extLst>
            </p:cNvPr>
            <p:cNvSpPr txBox="1"/>
            <p:nvPr/>
          </p:nvSpPr>
          <p:spPr>
            <a:xfrm>
              <a:off x="5457328" y="2830185"/>
              <a:ext cx="1427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Wednesday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74023E-544B-4543-AB86-F2AB35526A79}"/>
                </a:ext>
              </a:extLst>
            </p:cNvPr>
            <p:cNvSpPr txBox="1"/>
            <p:nvPr/>
          </p:nvSpPr>
          <p:spPr>
            <a:xfrm>
              <a:off x="5381801" y="3725962"/>
              <a:ext cx="115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Thursday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B3C420-2773-4F44-8DE8-16A6A48306A7}"/>
                </a:ext>
              </a:extLst>
            </p:cNvPr>
            <p:cNvSpPr txBox="1"/>
            <p:nvPr/>
          </p:nvSpPr>
          <p:spPr>
            <a:xfrm>
              <a:off x="5368948" y="4675260"/>
              <a:ext cx="8949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Friday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9B046C-B706-4314-AA0F-97A12A4629C6}"/>
                </a:ext>
              </a:extLst>
            </p:cNvPr>
            <p:cNvSpPr txBox="1"/>
            <p:nvPr/>
          </p:nvSpPr>
          <p:spPr>
            <a:xfrm>
              <a:off x="5380627" y="5510986"/>
              <a:ext cx="11844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Saturday 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940D0C6-1272-4C74-9313-4B6B3101598D}"/>
              </a:ext>
            </a:extLst>
          </p:cNvPr>
          <p:cNvSpPr txBox="1"/>
          <p:nvPr/>
        </p:nvSpPr>
        <p:spPr>
          <a:xfrm>
            <a:off x="144277" y="2263089"/>
            <a:ext cx="4019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How many people chose Tuesday?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56A200-F3D8-4C9B-B0B8-2405FC7FBBB8}"/>
              </a:ext>
            </a:extLst>
          </p:cNvPr>
          <p:cNvSpPr txBox="1"/>
          <p:nvPr/>
        </p:nvSpPr>
        <p:spPr>
          <a:xfrm>
            <a:off x="136327" y="2934420"/>
            <a:ext cx="4521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How many people chose Wednesday?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9CD3AE-5ED0-4489-B0BE-D1CA9FE07DC6}"/>
              </a:ext>
            </a:extLst>
          </p:cNvPr>
          <p:cNvSpPr txBox="1"/>
          <p:nvPr/>
        </p:nvSpPr>
        <p:spPr>
          <a:xfrm>
            <a:off x="149847" y="3637171"/>
            <a:ext cx="4257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How many people chose Thursday?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060B5A-4121-4D5F-9465-4F30CC8A6F74}"/>
              </a:ext>
            </a:extLst>
          </p:cNvPr>
          <p:cNvSpPr txBox="1"/>
          <p:nvPr/>
        </p:nvSpPr>
        <p:spPr>
          <a:xfrm>
            <a:off x="164883" y="4282449"/>
            <a:ext cx="400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How many people chose Friday 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66AEA1-63D8-4672-A3EB-1E670BCEDA0E}"/>
              </a:ext>
            </a:extLst>
          </p:cNvPr>
          <p:cNvSpPr txBox="1"/>
          <p:nvPr/>
        </p:nvSpPr>
        <p:spPr>
          <a:xfrm>
            <a:off x="144389" y="4946396"/>
            <a:ext cx="422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13) How many people chose Saturday?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D2C5F2-F065-4F2A-A043-4B6C71676502}"/>
              </a:ext>
            </a:extLst>
          </p:cNvPr>
          <p:cNvSpPr txBox="1"/>
          <p:nvPr/>
        </p:nvSpPr>
        <p:spPr>
          <a:xfrm>
            <a:off x="164883" y="5638867"/>
            <a:ext cx="4963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14) How many people were asked altogether?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9F42F-8585-40C8-B7AE-3FF105A70D62}"/>
                  </a:ext>
                </a:extLst>
              </p:cNvPr>
              <p:cNvSpPr txBox="1"/>
              <p:nvPr/>
            </p:nvSpPr>
            <p:spPr>
              <a:xfrm>
                <a:off x="4534420" y="17423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9F42F-8585-40C8-B7AE-3FF105A70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20" y="1742387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A751E4-08D7-4B56-90D1-7D340A0EAAEE}"/>
                  </a:ext>
                </a:extLst>
              </p:cNvPr>
              <p:cNvSpPr txBox="1"/>
              <p:nvPr/>
            </p:nvSpPr>
            <p:spPr>
              <a:xfrm>
                <a:off x="4552973" y="231440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A751E4-08D7-4B56-90D1-7D340A0EAA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973" y="2314409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092960-9A25-4087-8130-AE9F6F2C91F7}"/>
                  </a:ext>
                </a:extLst>
              </p:cNvPr>
              <p:cNvSpPr txBox="1"/>
              <p:nvPr/>
            </p:nvSpPr>
            <p:spPr>
              <a:xfrm>
                <a:off x="4534420" y="299901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092960-9A25-4087-8130-AE9F6F2C9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20" y="2999019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E8425F-6378-4760-88AF-7537D91AC7AE}"/>
                  </a:ext>
                </a:extLst>
              </p:cNvPr>
              <p:cNvSpPr txBox="1"/>
              <p:nvPr/>
            </p:nvSpPr>
            <p:spPr>
              <a:xfrm>
                <a:off x="4575485" y="372596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E8425F-6378-4760-88AF-7537D91AC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85" y="3725962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DE7B9E-C0AB-45A0-AD43-55DE1ACB6E96}"/>
                  </a:ext>
                </a:extLst>
              </p:cNvPr>
              <p:cNvSpPr txBox="1"/>
              <p:nvPr/>
            </p:nvSpPr>
            <p:spPr>
              <a:xfrm>
                <a:off x="4575746" y="4371783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DE7B9E-C0AB-45A0-AD43-55DE1ACB6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746" y="4371783"/>
                <a:ext cx="309379" cy="276999"/>
              </a:xfrm>
              <a:prstGeom prst="rect">
                <a:avLst/>
              </a:prstGeom>
              <a:blipFill>
                <a:blip r:embed="rId8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FDB53E0-4126-4388-B858-FA4185DE0A57}"/>
                  </a:ext>
                </a:extLst>
              </p:cNvPr>
              <p:cNvSpPr txBox="1"/>
              <p:nvPr/>
            </p:nvSpPr>
            <p:spPr>
              <a:xfrm>
                <a:off x="4543988" y="500371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FDB53E0-4126-4388-B858-FA4185DE0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988" y="5003716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5F1ED12-506E-4D9F-A287-53AB2FA196BB}"/>
                  </a:ext>
                </a:extLst>
              </p:cNvPr>
              <p:cNvSpPr txBox="1"/>
              <p:nvPr/>
            </p:nvSpPr>
            <p:spPr>
              <a:xfrm>
                <a:off x="4457481" y="6040969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5F1ED12-506E-4D9F-A287-53AB2FA19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481" y="6040969"/>
                <a:ext cx="437620" cy="276999"/>
              </a:xfrm>
              <a:prstGeom prst="rect">
                <a:avLst/>
              </a:prstGeom>
              <a:blipFill>
                <a:blip r:embed="rId10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11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A6AB1A8-D522-4457-A38A-8ED720148C01}"/>
              </a:ext>
            </a:extLst>
          </p:cNvPr>
          <p:cNvGrpSpPr/>
          <p:nvPr/>
        </p:nvGrpSpPr>
        <p:grpSpPr>
          <a:xfrm>
            <a:off x="4958303" y="698696"/>
            <a:ext cx="2432607" cy="746617"/>
            <a:chOff x="341136" y="719217"/>
            <a:chExt cx="2432607" cy="746617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F36CDF4-12D6-4ADD-8C0E-3369A88286E0}"/>
                </a:ext>
              </a:extLst>
            </p:cNvPr>
            <p:cNvSpPr txBox="1"/>
            <p:nvPr/>
          </p:nvSpPr>
          <p:spPr>
            <a:xfrm>
              <a:off x="1479799" y="892471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= 8 people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5667CA0-5C4B-4728-AB23-63E2740E3791}"/>
                </a:ext>
              </a:extLst>
            </p:cNvPr>
            <p:cNvSpPr txBox="1"/>
            <p:nvPr/>
          </p:nvSpPr>
          <p:spPr>
            <a:xfrm>
              <a:off x="341136" y="892471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If 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C2EEF33-85E2-4132-BB06-F93D97208E85}"/>
                </a:ext>
              </a:extLst>
            </p:cNvPr>
            <p:cNvSpPr/>
            <p:nvPr/>
          </p:nvSpPr>
          <p:spPr>
            <a:xfrm>
              <a:off x="671164" y="719217"/>
              <a:ext cx="746617" cy="746617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5AEA8E5-1645-4901-9F61-A48BE64F67ED}"/>
              </a:ext>
            </a:extLst>
          </p:cNvPr>
          <p:cNvGrpSpPr/>
          <p:nvPr/>
        </p:nvGrpSpPr>
        <p:grpSpPr>
          <a:xfrm>
            <a:off x="4892887" y="1554938"/>
            <a:ext cx="2673307" cy="742143"/>
            <a:chOff x="292086" y="1357866"/>
            <a:chExt cx="2673307" cy="742143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C532F54-C094-4B1D-8FD2-ECFB2B7955E9}"/>
                </a:ext>
              </a:extLst>
            </p:cNvPr>
            <p:cNvSpPr txBox="1"/>
            <p:nvPr/>
          </p:nvSpPr>
          <p:spPr>
            <a:xfrm>
              <a:off x="292086" y="1667698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 many is?</a:t>
              </a:r>
            </a:p>
          </p:txBody>
        </p:sp>
        <p:sp>
          <p:nvSpPr>
            <p:cNvPr id="140" name="Partial Circle 139">
              <a:extLst>
                <a:ext uri="{FF2B5EF4-FFF2-40B4-BE49-F238E27FC236}">
                  <a16:creationId xmlns:a16="http://schemas.microsoft.com/office/drawing/2014/main" id="{429E3FD0-4951-4081-97E9-DA26D095496C}"/>
                </a:ext>
              </a:extLst>
            </p:cNvPr>
            <p:cNvSpPr/>
            <p:nvPr/>
          </p:nvSpPr>
          <p:spPr>
            <a:xfrm>
              <a:off x="2223250" y="1357866"/>
              <a:ext cx="742143" cy="742143"/>
            </a:xfrm>
            <a:prstGeom prst="pie">
              <a:avLst>
                <a:gd name="adj1" fmla="val 0"/>
                <a:gd name="adj2" fmla="val 10818621"/>
              </a:avLst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3DACE1A-0B1E-4D30-8978-905FC5767D0D}"/>
              </a:ext>
            </a:extLst>
          </p:cNvPr>
          <p:cNvGrpSpPr/>
          <p:nvPr/>
        </p:nvGrpSpPr>
        <p:grpSpPr>
          <a:xfrm>
            <a:off x="639175" y="1748251"/>
            <a:ext cx="2761891" cy="742143"/>
            <a:chOff x="346715" y="4339021"/>
            <a:chExt cx="2761891" cy="74214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715AFC3-2806-40AC-BC69-E97FCB00B7F9}"/>
                </a:ext>
              </a:extLst>
            </p:cNvPr>
            <p:cNvSpPr txBox="1"/>
            <p:nvPr/>
          </p:nvSpPr>
          <p:spPr>
            <a:xfrm>
              <a:off x="346715" y="4493495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 many is?</a:t>
              </a:r>
            </a:p>
          </p:txBody>
        </p:sp>
        <p:sp>
          <p:nvSpPr>
            <p:cNvPr id="146" name="Partial Circle 145">
              <a:extLst>
                <a:ext uri="{FF2B5EF4-FFF2-40B4-BE49-F238E27FC236}">
                  <a16:creationId xmlns:a16="http://schemas.microsoft.com/office/drawing/2014/main" id="{EFF96F9B-12A6-4FC7-A6C2-BBA56F846F50}"/>
                </a:ext>
              </a:extLst>
            </p:cNvPr>
            <p:cNvSpPr/>
            <p:nvPr/>
          </p:nvSpPr>
          <p:spPr>
            <a:xfrm>
              <a:off x="2366463" y="4339021"/>
              <a:ext cx="742143" cy="742143"/>
            </a:xfrm>
            <a:prstGeom prst="pie">
              <a:avLst>
                <a:gd name="adj1" fmla="val 5383425"/>
                <a:gd name="adj2" fmla="val 16217183"/>
              </a:avLst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3BBA3EA-E534-4EA8-8A98-62F2B5ABF4B4}"/>
              </a:ext>
            </a:extLst>
          </p:cNvPr>
          <p:cNvGrpSpPr/>
          <p:nvPr/>
        </p:nvGrpSpPr>
        <p:grpSpPr>
          <a:xfrm>
            <a:off x="260846" y="756806"/>
            <a:ext cx="2432607" cy="746617"/>
            <a:chOff x="122758" y="3355890"/>
            <a:chExt cx="2432607" cy="746617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F6F935C-5394-45F7-8D47-3FDC85CD5D94}"/>
                </a:ext>
              </a:extLst>
            </p:cNvPr>
            <p:cNvSpPr txBox="1"/>
            <p:nvPr/>
          </p:nvSpPr>
          <p:spPr>
            <a:xfrm>
              <a:off x="1261421" y="3529144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= 4 people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3B353BEA-F86A-4F03-B313-138899890D24}"/>
                </a:ext>
              </a:extLst>
            </p:cNvPr>
            <p:cNvSpPr txBox="1"/>
            <p:nvPr/>
          </p:nvSpPr>
          <p:spPr>
            <a:xfrm>
              <a:off x="122758" y="3529144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If 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236645C-F952-48DA-817D-932A10AB3801}"/>
                </a:ext>
              </a:extLst>
            </p:cNvPr>
            <p:cNvSpPr/>
            <p:nvPr/>
          </p:nvSpPr>
          <p:spPr>
            <a:xfrm>
              <a:off x="452786" y="3355890"/>
              <a:ext cx="746617" cy="746617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62E63AA-00E0-45C2-A509-CDB0FE7C3B64}"/>
              </a:ext>
            </a:extLst>
          </p:cNvPr>
          <p:cNvGrpSpPr/>
          <p:nvPr/>
        </p:nvGrpSpPr>
        <p:grpSpPr>
          <a:xfrm>
            <a:off x="676072" y="3075400"/>
            <a:ext cx="2761891" cy="742143"/>
            <a:chOff x="346715" y="5267220"/>
            <a:chExt cx="2761891" cy="74214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04A8026-9E45-473D-8609-D251AC3B8B59}"/>
                </a:ext>
              </a:extLst>
            </p:cNvPr>
            <p:cNvSpPr txBox="1"/>
            <p:nvPr/>
          </p:nvSpPr>
          <p:spPr>
            <a:xfrm>
              <a:off x="346715" y="5500986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 many is?</a:t>
              </a:r>
            </a:p>
          </p:txBody>
        </p:sp>
        <p:sp>
          <p:nvSpPr>
            <p:cNvPr id="153" name="Partial Circle 152">
              <a:extLst>
                <a:ext uri="{FF2B5EF4-FFF2-40B4-BE49-F238E27FC236}">
                  <a16:creationId xmlns:a16="http://schemas.microsoft.com/office/drawing/2014/main" id="{2AAFA79B-F416-407D-B243-A2B148DB5D0C}"/>
                </a:ext>
              </a:extLst>
            </p:cNvPr>
            <p:cNvSpPr/>
            <p:nvPr/>
          </p:nvSpPr>
          <p:spPr>
            <a:xfrm rot="5400000">
              <a:off x="2366463" y="5267220"/>
              <a:ext cx="742143" cy="742143"/>
            </a:xfrm>
            <a:prstGeom prst="pie">
              <a:avLst>
                <a:gd name="adj1" fmla="val 5383425"/>
                <a:gd name="adj2" fmla="val 10743603"/>
              </a:avLst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0785811-12D4-467C-814D-E2217FA57573}"/>
              </a:ext>
            </a:extLst>
          </p:cNvPr>
          <p:cNvGrpSpPr/>
          <p:nvPr/>
        </p:nvGrpSpPr>
        <p:grpSpPr>
          <a:xfrm>
            <a:off x="5074091" y="3024895"/>
            <a:ext cx="2761891" cy="742143"/>
            <a:chOff x="346715" y="5267220"/>
            <a:chExt cx="2761891" cy="742143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093ACA2C-FC30-4A9E-B006-E0C30DDF7AD3}"/>
                </a:ext>
              </a:extLst>
            </p:cNvPr>
            <p:cNvSpPr txBox="1"/>
            <p:nvPr/>
          </p:nvSpPr>
          <p:spPr>
            <a:xfrm>
              <a:off x="346715" y="5500986"/>
              <a:ext cx="16353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 many is?</a:t>
              </a:r>
            </a:p>
          </p:txBody>
        </p:sp>
        <p:sp>
          <p:nvSpPr>
            <p:cNvPr id="160" name="Partial Circle 159">
              <a:extLst>
                <a:ext uri="{FF2B5EF4-FFF2-40B4-BE49-F238E27FC236}">
                  <a16:creationId xmlns:a16="http://schemas.microsoft.com/office/drawing/2014/main" id="{B79F0AE5-F58C-457A-8CB4-BB32EB0BC360}"/>
                </a:ext>
              </a:extLst>
            </p:cNvPr>
            <p:cNvSpPr/>
            <p:nvPr/>
          </p:nvSpPr>
          <p:spPr>
            <a:xfrm>
              <a:off x="2366463" y="5267220"/>
              <a:ext cx="742143" cy="742143"/>
            </a:xfrm>
            <a:prstGeom prst="pie">
              <a:avLst>
                <a:gd name="adj1" fmla="val 5383425"/>
                <a:gd name="adj2" fmla="val 10743603"/>
              </a:avLst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3B393F37-4FA1-41A0-A13F-D466F06569A1}"/>
              </a:ext>
            </a:extLst>
          </p:cNvPr>
          <p:cNvGrpSpPr/>
          <p:nvPr/>
        </p:nvGrpSpPr>
        <p:grpSpPr>
          <a:xfrm>
            <a:off x="546033" y="1513851"/>
            <a:ext cx="2761891" cy="742143"/>
            <a:chOff x="346715" y="4339021"/>
            <a:chExt cx="2761891" cy="74214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22FDE0-2262-431F-8481-6EFB1D6224BC}"/>
                </a:ext>
              </a:extLst>
            </p:cNvPr>
            <p:cNvSpPr txBox="1"/>
            <p:nvPr/>
          </p:nvSpPr>
          <p:spPr>
            <a:xfrm>
              <a:off x="346715" y="4493495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 How many is?</a:t>
              </a: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E9A04AEE-E4F2-476C-BCBF-45421598FD27}"/>
                </a:ext>
              </a:extLst>
            </p:cNvPr>
            <p:cNvSpPr/>
            <p:nvPr/>
          </p:nvSpPr>
          <p:spPr>
            <a:xfrm>
              <a:off x="2366463" y="4339021"/>
              <a:ext cx="742143" cy="742143"/>
            </a:xfrm>
            <a:prstGeom prst="pie">
              <a:avLst>
                <a:gd name="adj1" fmla="val 5383425"/>
                <a:gd name="adj2" fmla="val 16217183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158F8E7-A324-477D-A42E-7CBCBFB219A6}"/>
              </a:ext>
            </a:extLst>
          </p:cNvPr>
          <p:cNvGrpSpPr/>
          <p:nvPr/>
        </p:nvGrpSpPr>
        <p:grpSpPr>
          <a:xfrm>
            <a:off x="267576" y="223161"/>
            <a:ext cx="2562451" cy="746617"/>
            <a:chOff x="122758" y="3355890"/>
            <a:chExt cx="2562451" cy="74661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43667B2-8035-44ED-A08E-6C314A560BE8}"/>
                </a:ext>
              </a:extLst>
            </p:cNvPr>
            <p:cNvSpPr txBox="1"/>
            <p:nvPr/>
          </p:nvSpPr>
          <p:spPr>
            <a:xfrm>
              <a:off x="1261421" y="3529144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12 people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CEE9BB-18E2-4795-B471-9536542CF3C2}"/>
                </a:ext>
              </a:extLst>
            </p:cNvPr>
            <p:cNvSpPr txBox="1"/>
            <p:nvPr/>
          </p:nvSpPr>
          <p:spPr>
            <a:xfrm>
              <a:off x="122758" y="3529144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887A441-037F-444C-9314-92DF4D3E9D65}"/>
                </a:ext>
              </a:extLst>
            </p:cNvPr>
            <p:cNvSpPr/>
            <p:nvPr/>
          </p:nvSpPr>
          <p:spPr>
            <a:xfrm>
              <a:off x="452786" y="335589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A0AD67-246F-49A3-A7FC-4CF85E24BC6F}"/>
              </a:ext>
            </a:extLst>
          </p:cNvPr>
          <p:cNvGrpSpPr/>
          <p:nvPr/>
        </p:nvGrpSpPr>
        <p:grpSpPr>
          <a:xfrm>
            <a:off x="558971" y="2599648"/>
            <a:ext cx="2761891" cy="742143"/>
            <a:chOff x="346715" y="5267220"/>
            <a:chExt cx="2761891" cy="7421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04D1BF-5C5B-414F-941F-97D14E2673B7}"/>
                </a:ext>
              </a:extLst>
            </p:cNvPr>
            <p:cNvSpPr txBox="1"/>
            <p:nvPr/>
          </p:nvSpPr>
          <p:spPr>
            <a:xfrm>
              <a:off x="346715" y="550098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 How many is?</a:t>
              </a:r>
            </a:p>
          </p:txBody>
        </p:sp>
        <p:sp>
          <p:nvSpPr>
            <p:cNvPr id="31" name="Partial Circle 30">
              <a:extLst>
                <a:ext uri="{FF2B5EF4-FFF2-40B4-BE49-F238E27FC236}">
                  <a16:creationId xmlns:a16="http://schemas.microsoft.com/office/drawing/2014/main" id="{A8C45F31-A618-4892-A12B-15D7C2B92D1D}"/>
                </a:ext>
              </a:extLst>
            </p:cNvPr>
            <p:cNvSpPr/>
            <p:nvPr/>
          </p:nvSpPr>
          <p:spPr>
            <a:xfrm>
              <a:off x="2366463" y="5267220"/>
              <a:ext cx="742143" cy="742143"/>
            </a:xfrm>
            <a:prstGeom prst="pie">
              <a:avLst>
                <a:gd name="adj1" fmla="val 5383425"/>
                <a:gd name="adj2" fmla="val 10743603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7A89E17-B6CC-4A71-B76F-EFE62D67209D}"/>
              </a:ext>
            </a:extLst>
          </p:cNvPr>
          <p:cNvGrpSpPr/>
          <p:nvPr/>
        </p:nvGrpSpPr>
        <p:grpSpPr>
          <a:xfrm>
            <a:off x="4651114" y="219803"/>
            <a:ext cx="2685114" cy="746617"/>
            <a:chOff x="6175672" y="684480"/>
            <a:chExt cx="2685114" cy="74661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2EBE2ED-E221-4340-B64E-BCBE24634A85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16 people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DAF9AD1-E61D-4987-8733-82413C6E5E3B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0B87025-6504-48CE-BE8F-0D38C7A88CE6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01C120E-E8E4-4680-A20B-B20A5BCF0DDC}"/>
              </a:ext>
            </a:extLst>
          </p:cNvPr>
          <p:cNvGrpSpPr/>
          <p:nvPr/>
        </p:nvGrpSpPr>
        <p:grpSpPr>
          <a:xfrm>
            <a:off x="5129510" y="1513851"/>
            <a:ext cx="2661489" cy="742143"/>
            <a:chOff x="6183066" y="1582055"/>
            <a:chExt cx="2661489" cy="74214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DBB3349-989E-461C-8A5B-C1F1D9A924DE}"/>
                </a:ext>
              </a:extLst>
            </p:cNvPr>
            <p:cNvSpPr txBox="1"/>
            <p:nvPr/>
          </p:nvSpPr>
          <p:spPr>
            <a:xfrm>
              <a:off x="6183066" y="16766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 How many is?</a:t>
              </a:r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06C5E2D7-FAE8-4C3F-B9F8-C19AC6F9AFA2}"/>
                </a:ext>
              </a:extLst>
            </p:cNvPr>
            <p:cNvSpPr/>
            <p:nvPr/>
          </p:nvSpPr>
          <p:spPr>
            <a:xfrm>
              <a:off x="8102412" y="1582055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03D7E69-91A0-45AA-ABF8-86EE805618E7}"/>
              </a:ext>
            </a:extLst>
          </p:cNvPr>
          <p:cNvGrpSpPr/>
          <p:nvPr/>
        </p:nvGrpSpPr>
        <p:grpSpPr>
          <a:xfrm>
            <a:off x="5184381" y="2744423"/>
            <a:ext cx="2661489" cy="742143"/>
            <a:chOff x="6237937" y="2812627"/>
            <a:chExt cx="2661489" cy="7421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39CD9A3-820F-4FB0-970B-84ED5636BEEB}"/>
                </a:ext>
              </a:extLst>
            </p:cNvPr>
            <p:cNvSpPr txBox="1"/>
            <p:nvPr/>
          </p:nvSpPr>
          <p:spPr>
            <a:xfrm>
              <a:off x="6237937" y="2907202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5) How many is?</a:t>
              </a:r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19CA6167-8C4C-41F0-8CCF-3C6F50BE34FD}"/>
                </a:ext>
              </a:extLst>
            </p:cNvPr>
            <p:cNvSpPr/>
            <p:nvPr/>
          </p:nvSpPr>
          <p:spPr>
            <a:xfrm rot="10800000">
              <a:off x="8157283" y="281262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05672BF-B6F1-4BD9-8EE9-AECAB43C425C}"/>
              </a:ext>
            </a:extLst>
          </p:cNvPr>
          <p:cNvGrpSpPr/>
          <p:nvPr/>
        </p:nvGrpSpPr>
        <p:grpSpPr>
          <a:xfrm>
            <a:off x="5208015" y="5321108"/>
            <a:ext cx="3072913" cy="822752"/>
            <a:chOff x="6161979" y="5181370"/>
            <a:chExt cx="3072913" cy="82275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90CC6FF-ACD8-4F6C-8E1B-7D41C490DEEC}"/>
                </a:ext>
              </a:extLst>
            </p:cNvPr>
            <p:cNvSpPr txBox="1"/>
            <p:nvPr/>
          </p:nvSpPr>
          <p:spPr>
            <a:xfrm>
              <a:off x="6161979" y="51813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7) How many is?</a:t>
              </a:r>
            </a:p>
          </p:txBody>
        </p:sp>
        <p:sp>
          <p:nvSpPr>
            <p:cNvPr id="81" name="Partial Circle 80">
              <a:extLst>
                <a:ext uri="{FF2B5EF4-FFF2-40B4-BE49-F238E27FC236}">
                  <a16:creationId xmlns:a16="http://schemas.microsoft.com/office/drawing/2014/main" id="{1210F6C8-D07F-4FAC-8ECC-9E434BA8143C}"/>
                </a:ext>
              </a:extLst>
            </p:cNvPr>
            <p:cNvSpPr/>
            <p:nvPr/>
          </p:nvSpPr>
          <p:spPr>
            <a:xfrm rot="10800000">
              <a:off x="8492749" y="5261979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3F20FE11-E98E-400B-8477-28B4E420B10E}"/>
                </a:ext>
              </a:extLst>
            </p:cNvPr>
            <p:cNvSpPr/>
            <p:nvPr/>
          </p:nvSpPr>
          <p:spPr>
            <a:xfrm>
              <a:off x="8050279" y="5256424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23EEE84-2F66-4DC2-A8D1-E9282D4F4419}"/>
              </a:ext>
            </a:extLst>
          </p:cNvPr>
          <p:cNvGrpSpPr/>
          <p:nvPr/>
        </p:nvGrpSpPr>
        <p:grpSpPr>
          <a:xfrm>
            <a:off x="5208015" y="3966321"/>
            <a:ext cx="2666800" cy="742143"/>
            <a:chOff x="6261571" y="4034525"/>
            <a:chExt cx="2666800" cy="74214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49EA4B0-FE18-49C9-B295-3FB2A60605BB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6) How many is?</a:t>
              </a:r>
            </a:p>
          </p:txBody>
        </p:sp>
        <p:sp>
          <p:nvSpPr>
            <p:cNvPr id="85" name="Partial Circle 84">
              <a:extLst>
                <a:ext uri="{FF2B5EF4-FFF2-40B4-BE49-F238E27FC236}">
                  <a16:creationId xmlns:a16="http://schemas.microsoft.com/office/drawing/2014/main" id="{E3848A56-C365-4BA9-829D-9C138277E4AA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05CE7C0-228B-47FC-858F-176FAF928AFA}"/>
              </a:ext>
            </a:extLst>
          </p:cNvPr>
          <p:cNvGrpSpPr/>
          <p:nvPr/>
        </p:nvGrpSpPr>
        <p:grpSpPr>
          <a:xfrm>
            <a:off x="520137" y="4127671"/>
            <a:ext cx="2666800" cy="742143"/>
            <a:chOff x="6261571" y="4034525"/>
            <a:chExt cx="2666800" cy="74214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B9B4B0C-A9FE-4130-838C-54EA0A6112A1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 How many is?</a:t>
              </a:r>
            </a:p>
          </p:txBody>
        </p:sp>
        <p:sp>
          <p:nvSpPr>
            <p:cNvPr id="92" name="Partial Circle 91">
              <a:extLst>
                <a:ext uri="{FF2B5EF4-FFF2-40B4-BE49-F238E27FC236}">
                  <a16:creationId xmlns:a16="http://schemas.microsoft.com/office/drawing/2014/main" id="{AC99CB72-1039-49DB-9F5A-40FB08078D40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943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3B393F37-4FA1-41A0-A13F-D466F06569A1}"/>
              </a:ext>
            </a:extLst>
          </p:cNvPr>
          <p:cNvGrpSpPr/>
          <p:nvPr/>
        </p:nvGrpSpPr>
        <p:grpSpPr>
          <a:xfrm>
            <a:off x="546033" y="1513851"/>
            <a:ext cx="2761891" cy="742143"/>
            <a:chOff x="346715" y="4339021"/>
            <a:chExt cx="2761891" cy="74214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22FDE0-2262-431F-8481-6EFB1D6224BC}"/>
                </a:ext>
              </a:extLst>
            </p:cNvPr>
            <p:cNvSpPr txBox="1"/>
            <p:nvPr/>
          </p:nvSpPr>
          <p:spPr>
            <a:xfrm>
              <a:off x="346715" y="4493495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 How many is?</a:t>
              </a: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E9A04AEE-E4F2-476C-BCBF-45421598FD27}"/>
                </a:ext>
              </a:extLst>
            </p:cNvPr>
            <p:cNvSpPr/>
            <p:nvPr/>
          </p:nvSpPr>
          <p:spPr>
            <a:xfrm>
              <a:off x="2366463" y="4339021"/>
              <a:ext cx="742143" cy="742143"/>
            </a:xfrm>
            <a:prstGeom prst="pie">
              <a:avLst>
                <a:gd name="adj1" fmla="val 5383425"/>
                <a:gd name="adj2" fmla="val 16217183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158F8E7-A324-477D-A42E-7CBCBFB219A6}"/>
              </a:ext>
            </a:extLst>
          </p:cNvPr>
          <p:cNvGrpSpPr/>
          <p:nvPr/>
        </p:nvGrpSpPr>
        <p:grpSpPr>
          <a:xfrm>
            <a:off x="267576" y="223161"/>
            <a:ext cx="2562451" cy="746617"/>
            <a:chOff x="122758" y="3355890"/>
            <a:chExt cx="2562451" cy="74661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43667B2-8035-44ED-A08E-6C314A560BE8}"/>
                </a:ext>
              </a:extLst>
            </p:cNvPr>
            <p:cNvSpPr txBox="1"/>
            <p:nvPr/>
          </p:nvSpPr>
          <p:spPr>
            <a:xfrm>
              <a:off x="1261421" y="3529144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12 people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CEE9BB-18E2-4795-B471-9536542CF3C2}"/>
                </a:ext>
              </a:extLst>
            </p:cNvPr>
            <p:cNvSpPr txBox="1"/>
            <p:nvPr/>
          </p:nvSpPr>
          <p:spPr>
            <a:xfrm>
              <a:off x="122758" y="3529144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887A441-037F-444C-9314-92DF4D3E9D65}"/>
                </a:ext>
              </a:extLst>
            </p:cNvPr>
            <p:cNvSpPr/>
            <p:nvPr/>
          </p:nvSpPr>
          <p:spPr>
            <a:xfrm>
              <a:off x="452786" y="335589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A0AD67-246F-49A3-A7FC-4CF85E24BC6F}"/>
              </a:ext>
            </a:extLst>
          </p:cNvPr>
          <p:cNvGrpSpPr/>
          <p:nvPr/>
        </p:nvGrpSpPr>
        <p:grpSpPr>
          <a:xfrm>
            <a:off x="558971" y="2599648"/>
            <a:ext cx="2761891" cy="742143"/>
            <a:chOff x="346715" y="5267220"/>
            <a:chExt cx="2761891" cy="7421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04D1BF-5C5B-414F-941F-97D14E2673B7}"/>
                </a:ext>
              </a:extLst>
            </p:cNvPr>
            <p:cNvSpPr txBox="1"/>
            <p:nvPr/>
          </p:nvSpPr>
          <p:spPr>
            <a:xfrm>
              <a:off x="346715" y="550098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 How many is?</a:t>
              </a:r>
            </a:p>
          </p:txBody>
        </p:sp>
        <p:sp>
          <p:nvSpPr>
            <p:cNvPr id="31" name="Partial Circle 30">
              <a:extLst>
                <a:ext uri="{FF2B5EF4-FFF2-40B4-BE49-F238E27FC236}">
                  <a16:creationId xmlns:a16="http://schemas.microsoft.com/office/drawing/2014/main" id="{A8C45F31-A618-4892-A12B-15D7C2B92D1D}"/>
                </a:ext>
              </a:extLst>
            </p:cNvPr>
            <p:cNvSpPr/>
            <p:nvPr/>
          </p:nvSpPr>
          <p:spPr>
            <a:xfrm>
              <a:off x="2366463" y="5267220"/>
              <a:ext cx="742143" cy="742143"/>
            </a:xfrm>
            <a:prstGeom prst="pie">
              <a:avLst>
                <a:gd name="adj1" fmla="val 5383425"/>
                <a:gd name="adj2" fmla="val 10743603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DB0A8F2-1618-48D8-8CB1-DFE57502F5E4}"/>
                  </a:ext>
                </a:extLst>
              </p:cNvPr>
              <p:cNvSpPr txBox="1"/>
              <p:nvPr/>
            </p:nvSpPr>
            <p:spPr>
              <a:xfrm>
                <a:off x="3649703" y="152982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DB0A8F2-1618-48D8-8CB1-DFE57502F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703" y="1529825"/>
                <a:ext cx="181139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1B6CA1E-639B-45D6-8BAB-AF4F33072A0D}"/>
                  </a:ext>
                </a:extLst>
              </p:cNvPr>
              <p:cNvSpPr txBox="1"/>
              <p:nvPr/>
            </p:nvSpPr>
            <p:spPr>
              <a:xfrm>
                <a:off x="3641809" y="288549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1B6CA1E-639B-45D6-8BAB-AF4F33072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809" y="2885497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07A89E17-B6CC-4A71-B76F-EFE62D67209D}"/>
              </a:ext>
            </a:extLst>
          </p:cNvPr>
          <p:cNvGrpSpPr/>
          <p:nvPr/>
        </p:nvGrpSpPr>
        <p:grpSpPr>
          <a:xfrm>
            <a:off x="4651114" y="219803"/>
            <a:ext cx="2685114" cy="746617"/>
            <a:chOff x="6175672" y="684480"/>
            <a:chExt cx="2685114" cy="74661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2EBE2ED-E221-4340-B64E-BCBE24634A85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16 people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DAF9AD1-E61D-4987-8733-82413C6E5E3B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0B87025-6504-48CE-BE8F-0D38C7A88CE6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01C120E-E8E4-4680-A20B-B20A5BCF0DDC}"/>
              </a:ext>
            </a:extLst>
          </p:cNvPr>
          <p:cNvGrpSpPr/>
          <p:nvPr/>
        </p:nvGrpSpPr>
        <p:grpSpPr>
          <a:xfrm>
            <a:off x="5129510" y="1513851"/>
            <a:ext cx="2661489" cy="742143"/>
            <a:chOff x="6183066" y="1582055"/>
            <a:chExt cx="2661489" cy="74214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DBB3349-989E-461C-8A5B-C1F1D9A924DE}"/>
                </a:ext>
              </a:extLst>
            </p:cNvPr>
            <p:cNvSpPr txBox="1"/>
            <p:nvPr/>
          </p:nvSpPr>
          <p:spPr>
            <a:xfrm>
              <a:off x="6183066" y="16766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 How many is?</a:t>
              </a:r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06C5E2D7-FAE8-4C3F-B9F8-C19AC6F9AFA2}"/>
                </a:ext>
              </a:extLst>
            </p:cNvPr>
            <p:cNvSpPr/>
            <p:nvPr/>
          </p:nvSpPr>
          <p:spPr>
            <a:xfrm>
              <a:off x="8102412" y="1582055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03D7E69-91A0-45AA-ABF8-86EE805618E7}"/>
              </a:ext>
            </a:extLst>
          </p:cNvPr>
          <p:cNvGrpSpPr/>
          <p:nvPr/>
        </p:nvGrpSpPr>
        <p:grpSpPr>
          <a:xfrm>
            <a:off x="5184381" y="2744423"/>
            <a:ext cx="2661489" cy="742143"/>
            <a:chOff x="6237937" y="2812627"/>
            <a:chExt cx="2661489" cy="7421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39CD9A3-820F-4FB0-970B-84ED5636BEEB}"/>
                </a:ext>
              </a:extLst>
            </p:cNvPr>
            <p:cNvSpPr txBox="1"/>
            <p:nvPr/>
          </p:nvSpPr>
          <p:spPr>
            <a:xfrm>
              <a:off x="6237937" y="2907202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5) How many is?</a:t>
              </a:r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19CA6167-8C4C-41F0-8CCF-3C6F50BE34FD}"/>
                </a:ext>
              </a:extLst>
            </p:cNvPr>
            <p:cNvSpPr/>
            <p:nvPr/>
          </p:nvSpPr>
          <p:spPr>
            <a:xfrm rot="10800000">
              <a:off x="8157283" y="281262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05672BF-B6F1-4BD9-8EE9-AECAB43C425C}"/>
              </a:ext>
            </a:extLst>
          </p:cNvPr>
          <p:cNvGrpSpPr/>
          <p:nvPr/>
        </p:nvGrpSpPr>
        <p:grpSpPr>
          <a:xfrm>
            <a:off x="5208015" y="5321108"/>
            <a:ext cx="3072913" cy="822752"/>
            <a:chOff x="6161979" y="5181370"/>
            <a:chExt cx="3072913" cy="82275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90CC6FF-ACD8-4F6C-8E1B-7D41C490DEEC}"/>
                </a:ext>
              </a:extLst>
            </p:cNvPr>
            <p:cNvSpPr txBox="1"/>
            <p:nvPr/>
          </p:nvSpPr>
          <p:spPr>
            <a:xfrm>
              <a:off x="6161979" y="51813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7) How many is?</a:t>
              </a:r>
            </a:p>
          </p:txBody>
        </p:sp>
        <p:sp>
          <p:nvSpPr>
            <p:cNvPr id="81" name="Partial Circle 80">
              <a:extLst>
                <a:ext uri="{FF2B5EF4-FFF2-40B4-BE49-F238E27FC236}">
                  <a16:creationId xmlns:a16="http://schemas.microsoft.com/office/drawing/2014/main" id="{1210F6C8-D07F-4FAC-8ECC-9E434BA8143C}"/>
                </a:ext>
              </a:extLst>
            </p:cNvPr>
            <p:cNvSpPr/>
            <p:nvPr/>
          </p:nvSpPr>
          <p:spPr>
            <a:xfrm rot="10800000">
              <a:off x="8492749" y="5261979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3F20FE11-E98E-400B-8477-28B4E420B10E}"/>
                </a:ext>
              </a:extLst>
            </p:cNvPr>
            <p:cNvSpPr/>
            <p:nvPr/>
          </p:nvSpPr>
          <p:spPr>
            <a:xfrm>
              <a:off x="8050279" y="5256424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23EEE84-2F66-4DC2-A8D1-E9282D4F4419}"/>
              </a:ext>
            </a:extLst>
          </p:cNvPr>
          <p:cNvGrpSpPr/>
          <p:nvPr/>
        </p:nvGrpSpPr>
        <p:grpSpPr>
          <a:xfrm>
            <a:off x="5208015" y="3966321"/>
            <a:ext cx="2666800" cy="742143"/>
            <a:chOff x="6261571" y="4034525"/>
            <a:chExt cx="2666800" cy="74214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49EA4B0-FE18-49C9-B295-3FB2A60605BB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6) How many is?</a:t>
              </a:r>
            </a:p>
          </p:txBody>
        </p:sp>
        <p:sp>
          <p:nvSpPr>
            <p:cNvPr id="85" name="Partial Circle 84">
              <a:extLst>
                <a:ext uri="{FF2B5EF4-FFF2-40B4-BE49-F238E27FC236}">
                  <a16:creationId xmlns:a16="http://schemas.microsoft.com/office/drawing/2014/main" id="{E3848A56-C365-4BA9-829D-9C138277E4AA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3D5F975-EC09-444A-84D4-401AF1F66680}"/>
                  </a:ext>
                </a:extLst>
              </p:cNvPr>
              <p:cNvSpPr txBox="1"/>
              <p:nvPr/>
            </p:nvSpPr>
            <p:spPr>
              <a:xfrm>
                <a:off x="8372389" y="178239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3D5F975-EC09-444A-84D4-401AF1F66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389" y="178239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F904618-EAF4-4FA6-911A-075CA4512C71}"/>
                  </a:ext>
                </a:extLst>
              </p:cNvPr>
              <p:cNvSpPr txBox="1"/>
              <p:nvPr/>
            </p:nvSpPr>
            <p:spPr>
              <a:xfrm>
                <a:off x="8450174" y="297621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F904618-EAF4-4FA6-911A-075CA4512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174" y="2976219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2A14046-0B2B-4A69-A3ED-7EDF9E0CEE78}"/>
                  </a:ext>
                </a:extLst>
              </p:cNvPr>
              <p:cNvSpPr txBox="1"/>
              <p:nvPr/>
            </p:nvSpPr>
            <p:spPr>
              <a:xfrm>
                <a:off x="8356674" y="413921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2A14046-0B2B-4A69-A3ED-7EDF9E0CE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6674" y="4139214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9608" r="-1568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89BA68E-9916-4842-8434-1A81E7BBD088}"/>
                  </a:ext>
                </a:extLst>
              </p:cNvPr>
              <p:cNvSpPr txBox="1"/>
              <p:nvPr/>
            </p:nvSpPr>
            <p:spPr>
              <a:xfrm>
                <a:off x="8458313" y="5520101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89BA68E-9916-4842-8434-1A81E7BB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313" y="5520101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Group 89">
            <a:extLst>
              <a:ext uri="{FF2B5EF4-FFF2-40B4-BE49-F238E27FC236}">
                <a16:creationId xmlns:a16="http://schemas.microsoft.com/office/drawing/2014/main" id="{705CE7C0-228B-47FC-858F-176FAF928AFA}"/>
              </a:ext>
            </a:extLst>
          </p:cNvPr>
          <p:cNvGrpSpPr/>
          <p:nvPr/>
        </p:nvGrpSpPr>
        <p:grpSpPr>
          <a:xfrm>
            <a:off x="520137" y="4127671"/>
            <a:ext cx="2666800" cy="742143"/>
            <a:chOff x="6261571" y="4034525"/>
            <a:chExt cx="2666800" cy="74214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B9B4B0C-A9FE-4130-838C-54EA0A6112A1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 How many is?</a:t>
              </a:r>
            </a:p>
          </p:txBody>
        </p:sp>
        <p:sp>
          <p:nvSpPr>
            <p:cNvPr id="92" name="Partial Circle 91">
              <a:extLst>
                <a:ext uri="{FF2B5EF4-FFF2-40B4-BE49-F238E27FC236}">
                  <a16:creationId xmlns:a16="http://schemas.microsoft.com/office/drawing/2014/main" id="{AC99CB72-1039-49DB-9F5A-40FB08078D40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1201C13-C1F6-4F28-BD55-4041C09B896E}"/>
                  </a:ext>
                </a:extLst>
              </p:cNvPr>
              <p:cNvSpPr txBox="1"/>
              <p:nvPr/>
            </p:nvSpPr>
            <p:spPr>
              <a:xfrm>
                <a:off x="3668796" y="430056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1201C13-C1F6-4F28-BD55-4041C09B8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796" y="4300564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40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4686592" y="144660"/>
            <a:ext cx="2814956" cy="746617"/>
            <a:chOff x="6175672" y="684480"/>
            <a:chExt cx="2814956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553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100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EBCF3A2-D97F-4420-B33B-8FB643D72B7B}"/>
              </a:ext>
            </a:extLst>
          </p:cNvPr>
          <p:cNvGrpSpPr/>
          <p:nvPr/>
        </p:nvGrpSpPr>
        <p:grpSpPr>
          <a:xfrm>
            <a:off x="4933000" y="1320622"/>
            <a:ext cx="2661489" cy="742143"/>
            <a:chOff x="6183066" y="1582055"/>
            <a:chExt cx="2661489" cy="7421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82A622-68A8-4DBB-922C-689F7ED74312}"/>
                </a:ext>
              </a:extLst>
            </p:cNvPr>
            <p:cNvSpPr txBox="1"/>
            <p:nvPr/>
          </p:nvSpPr>
          <p:spPr>
            <a:xfrm>
              <a:off x="6183066" y="16766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5) How many is?</a:t>
              </a:r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4EEF1025-507C-4701-BC0C-F41D651BC35F}"/>
                </a:ext>
              </a:extLst>
            </p:cNvPr>
            <p:cNvSpPr/>
            <p:nvPr/>
          </p:nvSpPr>
          <p:spPr>
            <a:xfrm>
              <a:off x="8102412" y="1582055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CDC4E1D-1E8A-4AD3-9966-CA0082D1DE16}"/>
              </a:ext>
            </a:extLst>
          </p:cNvPr>
          <p:cNvGrpSpPr/>
          <p:nvPr/>
        </p:nvGrpSpPr>
        <p:grpSpPr>
          <a:xfrm>
            <a:off x="4966894" y="2523784"/>
            <a:ext cx="2661489" cy="742143"/>
            <a:chOff x="6237937" y="2812627"/>
            <a:chExt cx="2661489" cy="7421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F43EA4-31DB-4CD4-BB87-E2A6B2B623B6}"/>
                </a:ext>
              </a:extLst>
            </p:cNvPr>
            <p:cNvSpPr txBox="1"/>
            <p:nvPr/>
          </p:nvSpPr>
          <p:spPr>
            <a:xfrm>
              <a:off x="6237937" y="2907202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6) How many is?</a:t>
              </a:r>
            </a:p>
          </p:txBody>
        </p:sp>
        <p:sp>
          <p:nvSpPr>
            <p:cNvPr id="50" name="Partial Circle 49">
              <a:extLst>
                <a:ext uri="{FF2B5EF4-FFF2-40B4-BE49-F238E27FC236}">
                  <a16:creationId xmlns:a16="http://schemas.microsoft.com/office/drawing/2014/main" id="{6E0A156E-46C3-45DB-A910-53CB18A25045}"/>
                </a:ext>
              </a:extLst>
            </p:cNvPr>
            <p:cNvSpPr/>
            <p:nvPr/>
          </p:nvSpPr>
          <p:spPr>
            <a:xfrm rot="10800000">
              <a:off x="8157283" y="281262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9420786-C560-4AC4-B35C-909B7180A517}"/>
              </a:ext>
            </a:extLst>
          </p:cNvPr>
          <p:cNvGrpSpPr/>
          <p:nvPr/>
        </p:nvGrpSpPr>
        <p:grpSpPr>
          <a:xfrm>
            <a:off x="4998794" y="5296189"/>
            <a:ext cx="3072913" cy="822752"/>
            <a:chOff x="6161979" y="5181370"/>
            <a:chExt cx="3072913" cy="82275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73D04F-189A-49A0-B1AA-C222AC795CA5}"/>
                </a:ext>
              </a:extLst>
            </p:cNvPr>
            <p:cNvSpPr txBox="1"/>
            <p:nvPr/>
          </p:nvSpPr>
          <p:spPr>
            <a:xfrm>
              <a:off x="6161979" y="51813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8) How many is?</a:t>
              </a:r>
            </a:p>
          </p:txBody>
        </p:sp>
        <p:sp>
          <p:nvSpPr>
            <p:cNvPr id="52" name="Partial Circle 51">
              <a:extLst>
                <a:ext uri="{FF2B5EF4-FFF2-40B4-BE49-F238E27FC236}">
                  <a16:creationId xmlns:a16="http://schemas.microsoft.com/office/drawing/2014/main" id="{45ECE787-2E8A-4784-A8DB-2D60413E2F21}"/>
                </a:ext>
              </a:extLst>
            </p:cNvPr>
            <p:cNvSpPr/>
            <p:nvPr/>
          </p:nvSpPr>
          <p:spPr>
            <a:xfrm rot="10800000">
              <a:off x="8492749" y="5261979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Partial Circle 52">
              <a:extLst>
                <a:ext uri="{FF2B5EF4-FFF2-40B4-BE49-F238E27FC236}">
                  <a16:creationId xmlns:a16="http://schemas.microsoft.com/office/drawing/2014/main" id="{9E318A9F-524A-44F8-BBB3-1DCCC5284E02}"/>
                </a:ext>
              </a:extLst>
            </p:cNvPr>
            <p:cNvSpPr/>
            <p:nvPr/>
          </p:nvSpPr>
          <p:spPr>
            <a:xfrm>
              <a:off x="8050279" y="5256424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1C89541-D264-43A9-933E-5D1C50A3D1EC}"/>
              </a:ext>
            </a:extLst>
          </p:cNvPr>
          <p:cNvGrpSpPr/>
          <p:nvPr/>
        </p:nvGrpSpPr>
        <p:grpSpPr>
          <a:xfrm>
            <a:off x="4961583" y="3890541"/>
            <a:ext cx="2666800" cy="742143"/>
            <a:chOff x="6261571" y="4034525"/>
            <a:chExt cx="2666800" cy="74214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43FC23A-84D3-4D6B-B876-A962708420C5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7) How many is?</a:t>
              </a:r>
            </a:p>
          </p:txBody>
        </p:sp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2748D479-713C-450A-81BA-1E899A571CDE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F3B6833-219B-4016-9A50-12F8A1BE0813}"/>
              </a:ext>
            </a:extLst>
          </p:cNvPr>
          <p:cNvGrpSpPr/>
          <p:nvPr/>
        </p:nvGrpSpPr>
        <p:grpSpPr>
          <a:xfrm>
            <a:off x="238421" y="169302"/>
            <a:ext cx="2618117" cy="746617"/>
            <a:chOff x="3309355" y="636242"/>
            <a:chExt cx="2618117" cy="74661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945DA59-966E-4A1F-AB59-E8FCC37378E4}"/>
                </a:ext>
              </a:extLst>
            </p:cNvPr>
            <p:cNvSpPr txBox="1"/>
            <p:nvPr/>
          </p:nvSpPr>
          <p:spPr>
            <a:xfrm>
              <a:off x="4503684" y="80949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40 people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60E7BF6-88BF-4C54-8FD3-184BD1A04846}"/>
                </a:ext>
              </a:extLst>
            </p:cNvPr>
            <p:cNvSpPr txBox="1"/>
            <p:nvPr/>
          </p:nvSpPr>
          <p:spPr>
            <a:xfrm>
              <a:off x="3309355" y="836991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32AB8E9-3839-47E8-B8BA-5CF17AF8490F}"/>
                </a:ext>
              </a:extLst>
            </p:cNvPr>
            <p:cNvSpPr/>
            <p:nvPr/>
          </p:nvSpPr>
          <p:spPr>
            <a:xfrm>
              <a:off x="3707661" y="636242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DEDC00F-8F0D-42E9-BF3D-792E6A2CB36B}"/>
              </a:ext>
            </a:extLst>
          </p:cNvPr>
          <p:cNvGrpSpPr/>
          <p:nvPr/>
        </p:nvGrpSpPr>
        <p:grpSpPr>
          <a:xfrm>
            <a:off x="490530" y="1383364"/>
            <a:ext cx="2636276" cy="742143"/>
            <a:chOff x="3229658" y="1553497"/>
            <a:chExt cx="2636276" cy="7421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3A3E30-BBE4-453C-84FB-1E9D34CE37C0}"/>
                </a:ext>
              </a:extLst>
            </p:cNvPr>
            <p:cNvSpPr txBox="1"/>
            <p:nvPr/>
          </p:nvSpPr>
          <p:spPr>
            <a:xfrm>
              <a:off x="3229658" y="1677378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 How many is?</a:t>
              </a:r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EE5DA67F-B3DA-4FEC-B83E-04B2FD55119F}"/>
                </a:ext>
              </a:extLst>
            </p:cNvPr>
            <p:cNvSpPr/>
            <p:nvPr/>
          </p:nvSpPr>
          <p:spPr>
            <a:xfrm>
              <a:off x="5123791" y="1553497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102EB69-51A2-4F73-ABF2-4B07D470B347}"/>
              </a:ext>
            </a:extLst>
          </p:cNvPr>
          <p:cNvGrpSpPr/>
          <p:nvPr/>
        </p:nvGrpSpPr>
        <p:grpSpPr>
          <a:xfrm>
            <a:off x="490530" y="2541097"/>
            <a:ext cx="2661489" cy="742143"/>
            <a:chOff x="3236514" y="2723020"/>
            <a:chExt cx="2661489" cy="7421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9B62A15-5863-4509-BBAC-2AFBB24D1053}"/>
                </a:ext>
              </a:extLst>
            </p:cNvPr>
            <p:cNvSpPr txBox="1"/>
            <p:nvPr/>
          </p:nvSpPr>
          <p:spPr>
            <a:xfrm>
              <a:off x="3236514" y="2817595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 How many is?</a:t>
              </a:r>
            </a:p>
          </p:txBody>
        </p:sp>
        <p:sp>
          <p:nvSpPr>
            <p:cNvPr id="81" name="Partial Circle 80">
              <a:extLst>
                <a:ext uri="{FF2B5EF4-FFF2-40B4-BE49-F238E27FC236}">
                  <a16:creationId xmlns:a16="http://schemas.microsoft.com/office/drawing/2014/main" id="{7147F292-8C29-4EDC-877F-D552178EAD00}"/>
                </a:ext>
              </a:extLst>
            </p:cNvPr>
            <p:cNvSpPr/>
            <p:nvPr/>
          </p:nvSpPr>
          <p:spPr>
            <a:xfrm rot="10800000">
              <a:off x="5155860" y="2723020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25A1FAA-9A46-4A18-845B-967246836BD9}"/>
              </a:ext>
            </a:extLst>
          </p:cNvPr>
          <p:cNvGrpSpPr/>
          <p:nvPr/>
        </p:nvGrpSpPr>
        <p:grpSpPr>
          <a:xfrm>
            <a:off x="548931" y="5216241"/>
            <a:ext cx="3057177" cy="760186"/>
            <a:chOff x="3162114" y="5087497"/>
            <a:chExt cx="3057177" cy="76018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5E1D71A-C184-4194-8577-D4AF83F2DF47}"/>
                </a:ext>
              </a:extLst>
            </p:cNvPr>
            <p:cNvSpPr txBox="1"/>
            <p:nvPr/>
          </p:nvSpPr>
          <p:spPr>
            <a:xfrm>
              <a:off x="3162114" y="51494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 How many is?</a:t>
              </a:r>
            </a:p>
          </p:txBody>
        </p:sp>
        <p:sp>
          <p:nvSpPr>
            <p:cNvPr id="84" name="Partial Circle 83">
              <a:extLst>
                <a:ext uri="{FF2B5EF4-FFF2-40B4-BE49-F238E27FC236}">
                  <a16:creationId xmlns:a16="http://schemas.microsoft.com/office/drawing/2014/main" id="{EC95163A-968B-45A0-9B92-6004EEC92CB3}"/>
                </a:ext>
              </a:extLst>
            </p:cNvPr>
            <p:cNvSpPr/>
            <p:nvPr/>
          </p:nvSpPr>
          <p:spPr>
            <a:xfrm rot="10800000">
              <a:off x="5477148" y="508749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Partial Circle 84">
              <a:extLst>
                <a:ext uri="{FF2B5EF4-FFF2-40B4-BE49-F238E27FC236}">
                  <a16:creationId xmlns:a16="http://schemas.microsoft.com/office/drawing/2014/main" id="{0F62752B-FB4D-46C8-BFA6-8F1E2861EB82}"/>
                </a:ext>
              </a:extLst>
            </p:cNvPr>
            <p:cNvSpPr/>
            <p:nvPr/>
          </p:nvSpPr>
          <p:spPr>
            <a:xfrm>
              <a:off x="5152479" y="5105540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87FB370-7A4F-47FD-BD70-81CBA1FEE6D3}"/>
              </a:ext>
            </a:extLst>
          </p:cNvPr>
          <p:cNvGrpSpPr/>
          <p:nvPr/>
        </p:nvGrpSpPr>
        <p:grpSpPr>
          <a:xfrm>
            <a:off x="490530" y="3838835"/>
            <a:ext cx="2661489" cy="742143"/>
            <a:chOff x="3222742" y="3980395"/>
            <a:chExt cx="2661489" cy="74214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A98521B-D85B-4F22-92AF-396257B2DA33}"/>
                </a:ext>
              </a:extLst>
            </p:cNvPr>
            <p:cNvSpPr txBox="1"/>
            <p:nvPr/>
          </p:nvSpPr>
          <p:spPr>
            <a:xfrm>
              <a:off x="3222742" y="40749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 How many is?</a:t>
              </a:r>
            </a:p>
          </p:txBody>
        </p:sp>
        <p:sp>
          <p:nvSpPr>
            <p:cNvPr id="88" name="Partial Circle 87">
              <a:extLst>
                <a:ext uri="{FF2B5EF4-FFF2-40B4-BE49-F238E27FC236}">
                  <a16:creationId xmlns:a16="http://schemas.microsoft.com/office/drawing/2014/main" id="{5871434A-AD48-4C55-A113-558719181AC9}"/>
                </a:ext>
              </a:extLst>
            </p:cNvPr>
            <p:cNvSpPr/>
            <p:nvPr/>
          </p:nvSpPr>
          <p:spPr>
            <a:xfrm>
              <a:off x="5142088" y="3980395"/>
              <a:ext cx="742143" cy="742143"/>
            </a:xfrm>
            <a:prstGeom prst="pie">
              <a:avLst>
                <a:gd name="adj1" fmla="val 1823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18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4686592" y="144660"/>
            <a:ext cx="2814956" cy="746617"/>
            <a:chOff x="6175672" y="684480"/>
            <a:chExt cx="2814956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553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100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EBCF3A2-D97F-4420-B33B-8FB643D72B7B}"/>
              </a:ext>
            </a:extLst>
          </p:cNvPr>
          <p:cNvGrpSpPr/>
          <p:nvPr/>
        </p:nvGrpSpPr>
        <p:grpSpPr>
          <a:xfrm>
            <a:off x="4933000" y="1320622"/>
            <a:ext cx="2661489" cy="742143"/>
            <a:chOff x="6183066" y="1582055"/>
            <a:chExt cx="2661489" cy="7421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82A622-68A8-4DBB-922C-689F7ED74312}"/>
                </a:ext>
              </a:extLst>
            </p:cNvPr>
            <p:cNvSpPr txBox="1"/>
            <p:nvPr/>
          </p:nvSpPr>
          <p:spPr>
            <a:xfrm>
              <a:off x="6183066" y="16766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5) How many is?</a:t>
              </a:r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4EEF1025-507C-4701-BC0C-F41D651BC35F}"/>
                </a:ext>
              </a:extLst>
            </p:cNvPr>
            <p:cNvSpPr/>
            <p:nvPr/>
          </p:nvSpPr>
          <p:spPr>
            <a:xfrm>
              <a:off x="8102412" y="1582055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CDC4E1D-1E8A-4AD3-9966-CA0082D1DE16}"/>
              </a:ext>
            </a:extLst>
          </p:cNvPr>
          <p:cNvGrpSpPr/>
          <p:nvPr/>
        </p:nvGrpSpPr>
        <p:grpSpPr>
          <a:xfrm>
            <a:off x="4966894" y="2523784"/>
            <a:ext cx="2661489" cy="742143"/>
            <a:chOff x="6237937" y="2812627"/>
            <a:chExt cx="2661489" cy="7421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F43EA4-31DB-4CD4-BB87-E2A6B2B623B6}"/>
                </a:ext>
              </a:extLst>
            </p:cNvPr>
            <p:cNvSpPr txBox="1"/>
            <p:nvPr/>
          </p:nvSpPr>
          <p:spPr>
            <a:xfrm>
              <a:off x="6237937" y="2907202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6) How many is?</a:t>
              </a:r>
            </a:p>
          </p:txBody>
        </p:sp>
        <p:sp>
          <p:nvSpPr>
            <p:cNvPr id="50" name="Partial Circle 49">
              <a:extLst>
                <a:ext uri="{FF2B5EF4-FFF2-40B4-BE49-F238E27FC236}">
                  <a16:creationId xmlns:a16="http://schemas.microsoft.com/office/drawing/2014/main" id="{6E0A156E-46C3-45DB-A910-53CB18A25045}"/>
                </a:ext>
              </a:extLst>
            </p:cNvPr>
            <p:cNvSpPr/>
            <p:nvPr/>
          </p:nvSpPr>
          <p:spPr>
            <a:xfrm rot="10800000">
              <a:off x="8157283" y="281262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9420786-C560-4AC4-B35C-909B7180A517}"/>
              </a:ext>
            </a:extLst>
          </p:cNvPr>
          <p:cNvGrpSpPr/>
          <p:nvPr/>
        </p:nvGrpSpPr>
        <p:grpSpPr>
          <a:xfrm>
            <a:off x="4998794" y="5296189"/>
            <a:ext cx="3072913" cy="822752"/>
            <a:chOff x="6161979" y="5181370"/>
            <a:chExt cx="3072913" cy="82275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73D04F-189A-49A0-B1AA-C222AC795CA5}"/>
                </a:ext>
              </a:extLst>
            </p:cNvPr>
            <p:cNvSpPr txBox="1"/>
            <p:nvPr/>
          </p:nvSpPr>
          <p:spPr>
            <a:xfrm>
              <a:off x="6161979" y="51813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8) How many is?</a:t>
              </a:r>
            </a:p>
          </p:txBody>
        </p:sp>
        <p:sp>
          <p:nvSpPr>
            <p:cNvPr id="52" name="Partial Circle 51">
              <a:extLst>
                <a:ext uri="{FF2B5EF4-FFF2-40B4-BE49-F238E27FC236}">
                  <a16:creationId xmlns:a16="http://schemas.microsoft.com/office/drawing/2014/main" id="{45ECE787-2E8A-4784-A8DB-2D60413E2F21}"/>
                </a:ext>
              </a:extLst>
            </p:cNvPr>
            <p:cNvSpPr/>
            <p:nvPr/>
          </p:nvSpPr>
          <p:spPr>
            <a:xfrm rot="10800000">
              <a:off x="8492749" y="5261979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Partial Circle 52">
              <a:extLst>
                <a:ext uri="{FF2B5EF4-FFF2-40B4-BE49-F238E27FC236}">
                  <a16:creationId xmlns:a16="http://schemas.microsoft.com/office/drawing/2014/main" id="{9E318A9F-524A-44F8-BBB3-1DCCC5284E02}"/>
                </a:ext>
              </a:extLst>
            </p:cNvPr>
            <p:cNvSpPr/>
            <p:nvPr/>
          </p:nvSpPr>
          <p:spPr>
            <a:xfrm>
              <a:off x="8050279" y="5256424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1C89541-D264-43A9-933E-5D1C50A3D1EC}"/>
              </a:ext>
            </a:extLst>
          </p:cNvPr>
          <p:cNvGrpSpPr/>
          <p:nvPr/>
        </p:nvGrpSpPr>
        <p:grpSpPr>
          <a:xfrm>
            <a:off x="4961583" y="3890541"/>
            <a:ext cx="2666800" cy="742143"/>
            <a:chOff x="6261571" y="4034525"/>
            <a:chExt cx="2666800" cy="74214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43FC23A-84D3-4D6B-B876-A962708420C5}"/>
                </a:ext>
              </a:extLst>
            </p:cNvPr>
            <p:cNvSpPr txBox="1"/>
            <p:nvPr/>
          </p:nvSpPr>
          <p:spPr>
            <a:xfrm>
              <a:off x="6261571" y="4068076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7) How many is?</a:t>
              </a:r>
            </a:p>
          </p:txBody>
        </p:sp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2748D479-713C-450A-81BA-1E899A571CDE}"/>
                </a:ext>
              </a:extLst>
            </p:cNvPr>
            <p:cNvSpPr/>
            <p:nvPr/>
          </p:nvSpPr>
          <p:spPr>
            <a:xfrm>
              <a:off x="8186228" y="4034525"/>
              <a:ext cx="742143" cy="742143"/>
            </a:xfrm>
            <a:prstGeom prst="pie">
              <a:avLst>
                <a:gd name="adj1" fmla="val 2799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CD38930-6681-48B9-92C2-109FDEC3E7CC}"/>
                  </a:ext>
                </a:extLst>
              </p:cNvPr>
              <p:cNvSpPr txBox="1"/>
              <p:nvPr/>
            </p:nvSpPr>
            <p:spPr>
              <a:xfrm>
                <a:off x="8412371" y="1430301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CD38930-6681-48B9-92C2-109FDEC3E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371" y="1430301"/>
                <a:ext cx="309380" cy="276999"/>
              </a:xfrm>
              <a:prstGeom prst="rect">
                <a:avLst/>
              </a:prstGeom>
              <a:blipFill>
                <a:blip r:embed="rId2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C7042CD-4B63-41EE-8AC1-DCE4F610DE1B}"/>
                  </a:ext>
                </a:extLst>
              </p:cNvPr>
              <p:cNvSpPr txBox="1"/>
              <p:nvPr/>
            </p:nvSpPr>
            <p:spPr>
              <a:xfrm>
                <a:off x="8408069" y="2830971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C7042CD-4B63-41EE-8AC1-DCE4F610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069" y="2830971"/>
                <a:ext cx="309380" cy="276999"/>
              </a:xfrm>
              <a:prstGeom prst="rect">
                <a:avLst/>
              </a:prstGeom>
              <a:blipFill>
                <a:blip r:embed="rId3"/>
                <a:stretch>
                  <a:fillRect l="-19608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19FCA5E-1A24-411B-8DBD-929A39EFFD52}"/>
                  </a:ext>
                </a:extLst>
              </p:cNvPr>
              <p:cNvSpPr txBox="1"/>
              <p:nvPr/>
            </p:nvSpPr>
            <p:spPr>
              <a:xfrm>
                <a:off x="8393273" y="4047203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19FCA5E-1A24-411B-8DBD-929A39EFF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273" y="4047203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F4D23B1-B27C-452A-B9BE-638B85AEB1A1}"/>
                  </a:ext>
                </a:extLst>
              </p:cNvPr>
              <p:cNvSpPr txBox="1"/>
              <p:nvPr/>
            </p:nvSpPr>
            <p:spPr>
              <a:xfrm>
                <a:off x="8384486" y="543411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F4D23B1-B27C-452A-B9BE-638B85AEB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486" y="5434115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4F3B6833-219B-4016-9A50-12F8A1BE0813}"/>
              </a:ext>
            </a:extLst>
          </p:cNvPr>
          <p:cNvGrpSpPr/>
          <p:nvPr/>
        </p:nvGrpSpPr>
        <p:grpSpPr>
          <a:xfrm>
            <a:off x="238421" y="169302"/>
            <a:ext cx="2618117" cy="746617"/>
            <a:chOff x="3309355" y="636242"/>
            <a:chExt cx="2618117" cy="74661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945DA59-966E-4A1F-AB59-E8FCC37378E4}"/>
                </a:ext>
              </a:extLst>
            </p:cNvPr>
            <p:cNvSpPr txBox="1"/>
            <p:nvPr/>
          </p:nvSpPr>
          <p:spPr>
            <a:xfrm>
              <a:off x="4503684" y="80949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40 people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60E7BF6-88BF-4C54-8FD3-184BD1A04846}"/>
                </a:ext>
              </a:extLst>
            </p:cNvPr>
            <p:cNvSpPr txBox="1"/>
            <p:nvPr/>
          </p:nvSpPr>
          <p:spPr>
            <a:xfrm>
              <a:off x="3309355" y="836991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32AB8E9-3839-47E8-B8BA-5CF17AF8490F}"/>
                </a:ext>
              </a:extLst>
            </p:cNvPr>
            <p:cNvSpPr/>
            <p:nvPr/>
          </p:nvSpPr>
          <p:spPr>
            <a:xfrm>
              <a:off x="3707661" y="636242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DEDC00F-8F0D-42E9-BF3D-792E6A2CB36B}"/>
              </a:ext>
            </a:extLst>
          </p:cNvPr>
          <p:cNvGrpSpPr/>
          <p:nvPr/>
        </p:nvGrpSpPr>
        <p:grpSpPr>
          <a:xfrm>
            <a:off x="490530" y="1383364"/>
            <a:ext cx="2636276" cy="742143"/>
            <a:chOff x="3229658" y="1553497"/>
            <a:chExt cx="2636276" cy="7421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3A3E30-BBE4-453C-84FB-1E9D34CE37C0}"/>
                </a:ext>
              </a:extLst>
            </p:cNvPr>
            <p:cNvSpPr txBox="1"/>
            <p:nvPr/>
          </p:nvSpPr>
          <p:spPr>
            <a:xfrm>
              <a:off x="3229658" y="1677378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 How many is?</a:t>
              </a:r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EE5DA67F-B3DA-4FEC-B83E-04B2FD55119F}"/>
                </a:ext>
              </a:extLst>
            </p:cNvPr>
            <p:cNvSpPr/>
            <p:nvPr/>
          </p:nvSpPr>
          <p:spPr>
            <a:xfrm>
              <a:off x="5123791" y="1553497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102EB69-51A2-4F73-ABF2-4B07D470B347}"/>
              </a:ext>
            </a:extLst>
          </p:cNvPr>
          <p:cNvGrpSpPr/>
          <p:nvPr/>
        </p:nvGrpSpPr>
        <p:grpSpPr>
          <a:xfrm>
            <a:off x="490530" y="2541097"/>
            <a:ext cx="2661489" cy="742143"/>
            <a:chOff x="3236514" y="2723020"/>
            <a:chExt cx="2661489" cy="7421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9B62A15-5863-4509-BBAC-2AFBB24D1053}"/>
                </a:ext>
              </a:extLst>
            </p:cNvPr>
            <p:cNvSpPr txBox="1"/>
            <p:nvPr/>
          </p:nvSpPr>
          <p:spPr>
            <a:xfrm>
              <a:off x="3236514" y="2817595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 How many is?</a:t>
              </a:r>
            </a:p>
          </p:txBody>
        </p:sp>
        <p:sp>
          <p:nvSpPr>
            <p:cNvPr id="81" name="Partial Circle 80">
              <a:extLst>
                <a:ext uri="{FF2B5EF4-FFF2-40B4-BE49-F238E27FC236}">
                  <a16:creationId xmlns:a16="http://schemas.microsoft.com/office/drawing/2014/main" id="{7147F292-8C29-4EDC-877F-D552178EAD00}"/>
                </a:ext>
              </a:extLst>
            </p:cNvPr>
            <p:cNvSpPr/>
            <p:nvPr/>
          </p:nvSpPr>
          <p:spPr>
            <a:xfrm rot="10800000">
              <a:off x="5155860" y="2723020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25A1FAA-9A46-4A18-845B-967246836BD9}"/>
              </a:ext>
            </a:extLst>
          </p:cNvPr>
          <p:cNvGrpSpPr/>
          <p:nvPr/>
        </p:nvGrpSpPr>
        <p:grpSpPr>
          <a:xfrm>
            <a:off x="548931" y="5216241"/>
            <a:ext cx="3057177" cy="760186"/>
            <a:chOff x="3162114" y="5087497"/>
            <a:chExt cx="3057177" cy="76018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5E1D71A-C184-4194-8577-D4AF83F2DF47}"/>
                </a:ext>
              </a:extLst>
            </p:cNvPr>
            <p:cNvSpPr txBox="1"/>
            <p:nvPr/>
          </p:nvSpPr>
          <p:spPr>
            <a:xfrm>
              <a:off x="3162114" y="514943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 How many is?</a:t>
              </a:r>
            </a:p>
          </p:txBody>
        </p:sp>
        <p:sp>
          <p:nvSpPr>
            <p:cNvPr id="84" name="Partial Circle 83">
              <a:extLst>
                <a:ext uri="{FF2B5EF4-FFF2-40B4-BE49-F238E27FC236}">
                  <a16:creationId xmlns:a16="http://schemas.microsoft.com/office/drawing/2014/main" id="{EC95163A-968B-45A0-9B92-6004EEC92CB3}"/>
                </a:ext>
              </a:extLst>
            </p:cNvPr>
            <p:cNvSpPr/>
            <p:nvPr/>
          </p:nvSpPr>
          <p:spPr>
            <a:xfrm rot="10800000">
              <a:off x="5477148" y="5087497"/>
              <a:ext cx="742143" cy="742143"/>
            </a:xfrm>
            <a:prstGeom prst="pie">
              <a:avLst>
                <a:gd name="adj1" fmla="val 10779890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Partial Circle 84">
              <a:extLst>
                <a:ext uri="{FF2B5EF4-FFF2-40B4-BE49-F238E27FC236}">
                  <a16:creationId xmlns:a16="http://schemas.microsoft.com/office/drawing/2014/main" id="{0F62752B-FB4D-46C8-BFA6-8F1E2861EB82}"/>
                </a:ext>
              </a:extLst>
            </p:cNvPr>
            <p:cNvSpPr/>
            <p:nvPr/>
          </p:nvSpPr>
          <p:spPr>
            <a:xfrm>
              <a:off x="5152479" y="5105540"/>
              <a:ext cx="742143" cy="742143"/>
            </a:xfrm>
            <a:prstGeom prst="pie">
              <a:avLst>
                <a:gd name="adj1" fmla="val 5383425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87FB370-7A4F-47FD-BD70-81CBA1FEE6D3}"/>
              </a:ext>
            </a:extLst>
          </p:cNvPr>
          <p:cNvGrpSpPr/>
          <p:nvPr/>
        </p:nvGrpSpPr>
        <p:grpSpPr>
          <a:xfrm>
            <a:off x="490530" y="3838835"/>
            <a:ext cx="2661489" cy="742143"/>
            <a:chOff x="3222742" y="3980395"/>
            <a:chExt cx="2661489" cy="74214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A98521B-D85B-4F22-92AF-396257B2DA33}"/>
                </a:ext>
              </a:extLst>
            </p:cNvPr>
            <p:cNvSpPr txBox="1"/>
            <p:nvPr/>
          </p:nvSpPr>
          <p:spPr>
            <a:xfrm>
              <a:off x="3222742" y="4074970"/>
              <a:ext cx="1895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 How many is?</a:t>
              </a:r>
            </a:p>
          </p:txBody>
        </p:sp>
        <p:sp>
          <p:nvSpPr>
            <p:cNvPr id="88" name="Partial Circle 87">
              <a:extLst>
                <a:ext uri="{FF2B5EF4-FFF2-40B4-BE49-F238E27FC236}">
                  <a16:creationId xmlns:a16="http://schemas.microsoft.com/office/drawing/2014/main" id="{5871434A-AD48-4C55-A113-558719181AC9}"/>
                </a:ext>
              </a:extLst>
            </p:cNvPr>
            <p:cNvSpPr/>
            <p:nvPr/>
          </p:nvSpPr>
          <p:spPr>
            <a:xfrm>
              <a:off x="5142088" y="3980395"/>
              <a:ext cx="742143" cy="742143"/>
            </a:xfrm>
            <a:prstGeom prst="pie">
              <a:avLst>
                <a:gd name="adj1" fmla="val 18238"/>
                <a:gd name="adj2" fmla="val 16251181"/>
              </a:avLst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96984EA-289F-4E24-98BE-391A0E4E3712}"/>
                  </a:ext>
                </a:extLst>
              </p:cNvPr>
              <p:cNvSpPr txBox="1"/>
              <p:nvPr/>
            </p:nvSpPr>
            <p:spPr>
              <a:xfrm>
                <a:off x="3850189" y="141229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96984EA-289F-4E24-98BE-391A0E4E3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89" y="1412299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B6B11BE-C678-4C0C-9308-A4233581F831}"/>
                  </a:ext>
                </a:extLst>
              </p:cNvPr>
              <p:cNvSpPr txBox="1"/>
              <p:nvPr/>
            </p:nvSpPr>
            <p:spPr>
              <a:xfrm>
                <a:off x="3880883" y="283572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B6B11BE-C678-4C0C-9308-A4233581F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883" y="2835727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35FC4D0-4B5F-49B4-8BF2-C9F778000EC2}"/>
                  </a:ext>
                </a:extLst>
              </p:cNvPr>
              <p:cNvSpPr txBox="1"/>
              <p:nvPr/>
            </p:nvSpPr>
            <p:spPr>
              <a:xfrm>
                <a:off x="3916175" y="398215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35FC4D0-4B5F-49B4-8BF2-C9F778000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175" y="3982156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3234C89-56F3-4037-A9FA-F7A918278937}"/>
                  </a:ext>
                </a:extLst>
              </p:cNvPr>
              <p:cNvSpPr txBox="1"/>
              <p:nvPr/>
            </p:nvSpPr>
            <p:spPr>
              <a:xfrm>
                <a:off x="3871237" y="512858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3234C89-56F3-4037-A9FA-F7A91827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237" y="5128585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4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164883" y="188651"/>
            <a:ext cx="2685114" cy="746617"/>
            <a:chOff x="6175672" y="684480"/>
            <a:chExt cx="2685114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20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482A622-68A8-4DBB-922C-689F7ED74312}"/>
              </a:ext>
            </a:extLst>
          </p:cNvPr>
          <p:cNvSpPr txBox="1"/>
          <p:nvPr/>
        </p:nvSpPr>
        <p:spPr>
          <a:xfrm>
            <a:off x="136327" y="1625195"/>
            <a:ext cx="403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How many people chose Monday?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528FF9-12E9-4D93-BF71-08A536774032}"/>
              </a:ext>
            </a:extLst>
          </p:cNvPr>
          <p:cNvGrpSpPr/>
          <p:nvPr/>
        </p:nvGrpSpPr>
        <p:grpSpPr>
          <a:xfrm>
            <a:off x="5141833" y="561960"/>
            <a:ext cx="3965559" cy="5801722"/>
            <a:chOff x="4946889" y="552345"/>
            <a:chExt cx="3965559" cy="58017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FA8D1B-ADB9-4B0A-8613-2286C30BA037}"/>
                </a:ext>
              </a:extLst>
            </p:cNvPr>
            <p:cNvGrpSpPr/>
            <p:nvPr/>
          </p:nvGrpSpPr>
          <p:grpSpPr>
            <a:xfrm>
              <a:off x="4946889" y="552345"/>
              <a:ext cx="3965559" cy="5801722"/>
              <a:chOff x="4946889" y="552345"/>
              <a:chExt cx="3965559" cy="580172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EAED331-DB91-4FE4-B435-BAF97B2BF2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46889" y="552345"/>
                <a:ext cx="3965559" cy="5801722"/>
              </a:xfrm>
              <a:prstGeom prst="rect">
                <a:avLst/>
              </a:prstGeom>
            </p:spPr>
          </p:pic>
          <p:sp>
            <p:nvSpPr>
              <p:cNvPr id="48" name="Partial Circle 47">
                <a:extLst>
                  <a:ext uri="{FF2B5EF4-FFF2-40B4-BE49-F238E27FC236}">
                    <a16:creationId xmlns:a16="http://schemas.microsoft.com/office/drawing/2014/main" id="{4EEF1025-507C-4701-BC0C-F41D651BC35F}"/>
                  </a:ext>
                </a:extLst>
              </p:cNvPr>
              <p:cNvSpPr/>
              <p:nvPr/>
            </p:nvSpPr>
            <p:spPr>
              <a:xfrm>
                <a:off x="7070217" y="1709871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Partial Circle 54">
                <a:extLst>
                  <a:ext uri="{FF2B5EF4-FFF2-40B4-BE49-F238E27FC236}">
                    <a16:creationId xmlns:a16="http://schemas.microsoft.com/office/drawing/2014/main" id="{2748D479-713C-450A-81BA-1E899A571CDE}"/>
                  </a:ext>
                </a:extLst>
              </p:cNvPr>
              <p:cNvSpPr/>
              <p:nvPr/>
            </p:nvSpPr>
            <p:spPr>
              <a:xfrm>
                <a:off x="7035278" y="3559316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7632A89-2C7D-4A31-8A41-B818E78784E4}"/>
                  </a:ext>
                </a:extLst>
              </p:cNvPr>
              <p:cNvSpPr/>
              <p:nvPr/>
            </p:nvSpPr>
            <p:spPr>
              <a:xfrm>
                <a:off x="7018116" y="7168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Partial Circle 30">
                <a:extLst>
                  <a:ext uri="{FF2B5EF4-FFF2-40B4-BE49-F238E27FC236}">
                    <a16:creationId xmlns:a16="http://schemas.microsoft.com/office/drawing/2014/main" id="{E4FF8E77-EED2-499F-A0DC-93BB152271F4}"/>
                  </a:ext>
                </a:extLst>
              </p:cNvPr>
              <p:cNvSpPr/>
              <p:nvPr/>
            </p:nvSpPr>
            <p:spPr>
              <a:xfrm rot="10800000">
                <a:off x="6884963" y="2616354"/>
                <a:ext cx="742143" cy="742143"/>
              </a:xfrm>
              <a:prstGeom prst="pie">
                <a:avLst>
                  <a:gd name="adj1" fmla="val 10779890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D823687-FE6F-46BD-A900-6E31B16B5FB9}"/>
                  </a:ext>
                </a:extLst>
              </p:cNvPr>
              <p:cNvSpPr/>
              <p:nvPr/>
            </p:nvSpPr>
            <p:spPr>
              <a:xfrm>
                <a:off x="7035278" y="4448794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Partial Circle 33">
                <a:extLst>
                  <a:ext uri="{FF2B5EF4-FFF2-40B4-BE49-F238E27FC236}">
                    <a16:creationId xmlns:a16="http://schemas.microsoft.com/office/drawing/2014/main" id="{7A7AEE13-A8DC-4ECD-880B-F6ABFB0CFEEE}"/>
                  </a:ext>
                </a:extLst>
              </p:cNvPr>
              <p:cNvSpPr/>
              <p:nvPr/>
            </p:nvSpPr>
            <p:spPr>
              <a:xfrm>
                <a:off x="7968938" y="4475096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84560AE-D1E5-4628-B2FA-829848B89A44}"/>
                  </a:ext>
                </a:extLst>
              </p:cNvPr>
              <p:cNvSpPr/>
              <p:nvPr/>
            </p:nvSpPr>
            <p:spPr>
              <a:xfrm>
                <a:off x="7035279" y="53705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Partial Circle 35">
                <a:extLst>
                  <a:ext uri="{FF2B5EF4-FFF2-40B4-BE49-F238E27FC236}">
                    <a16:creationId xmlns:a16="http://schemas.microsoft.com/office/drawing/2014/main" id="{C6F64F1C-0782-428B-9A3E-3F699E2F6DEE}"/>
                  </a:ext>
                </a:extLst>
              </p:cNvPr>
              <p:cNvSpPr/>
              <p:nvPr/>
            </p:nvSpPr>
            <p:spPr>
              <a:xfrm>
                <a:off x="8001460" y="5375039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940841-7DC1-400C-AF25-65325B72E7BF}"/>
                </a:ext>
              </a:extLst>
            </p:cNvPr>
            <p:cNvSpPr txBox="1"/>
            <p:nvPr/>
          </p:nvSpPr>
          <p:spPr>
            <a:xfrm>
              <a:off x="5306025" y="912337"/>
              <a:ext cx="1124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Monday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6A361C-05F1-48B5-AFE5-68D6031DC375}"/>
                </a:ext>
              </a:extLst>
            </p:cNvPr>
            <p:cNvSpPr txBox="1"/>
            <p:nvPr/>
          </p:nvSpPr>
          <p:spPr>
            <a:xfrm>
              <a:off x="5321865" y="1880887"/>
              <a:ext cx="10501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Tuesday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A13DAB9-4625-446B-9CFD-BDF4CA4AC936}"/>
                </a:ext>
              </a:extLst>
            </p:cNvPr>
            <p:cNvSpPr txBox="1"/>
            <p:nvPr/>
          </p:nvSpPr>
          <p:spPr>
            <a:xfrm>
              <a:off x="5457328" y="2830185"/>
              <a:ext cx="1427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Wednesday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74023E-544B-4543-AB86-F2AB35526A79}"/>
                </a:ext>
              </a:extLst>
            </p:cNvPr>
            <p:cNvSpPr txBox="1"/>
            <p:nvPr/>
          </p:nvSpPr>
          <p:spPr>
            <a:xfrm>
              <a:off x="5381801" y="3725962"/>
              <a:ext cx="115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Thursday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B3C420-2773-4F44-8DE8-16A6A48306A7}"/>
                </a:ext>
              </a:extLst>
            </p:cNvPr>
            <p:cNvSpPr txBox="1"/>
            <p:nvPr/>
          </p:nvSpPr>
          <p:spPr>
            <a:xfrm>
              <a:off x="5368948" y="4675260"/>
              <a:ext cx="8949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Friday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9B046C-B706-4314-AA0F-97A12A4629C6}"/>
                </a:ext>
              </a:extLst>
            </p:cNvPr>
            <p:cNvSpPr txBox="1"/>
            <p:nvPr/>
          </p:nvSpPr>
          <p:spPr>
            <a:xfrm>
              <a:off x="5380627" y="5510986"/>
              <a:ext cx="11844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Saturday 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940D0C6-1272-4C74-9313-4B6B3101598D}"/>
              </a:ext>
            </a:extLst>
          </p:cNvPr>
          <p:cNvSpPr txBox="1"/>
          <p:nvPr/>
        </p:nvSpPr>
        <p:spPr>
          <a:xfrm>
            <a:off x="144277" y="2263089"/>
            <a:ext cx="4019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How many people chose Tuesday?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56A200-F3D8-4C9B-B0B8-2405FC7FBBB8}"/>
              </a:ext>
            </a:extLst>
          </p:cNvPr>
          <p:cNvSpPr txBox="1"/>
          <p:nvPr/>
        </p:nvSpPr>
        <p:spPr>
          <a:xfrm>
            <a:off x="136327" y="2934420"/>
            <a:ext cx="4415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How many people chose Wednesday?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9CD3AE-5ED0-4489-B0BE-D1CA9FE07DC6}"/>
              </a:ext>
            </a:extLst>
          </p:cNvPr>
          <p:cNvSpPr txBox="1"/>
          <p:nvPr/>
        </p:nvSpPr>
        <p:spPr>
          <a:xfrm>
            <a:off x="149847" y="3637171"/>
            <a:ext cx="4127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How many people chose Thursday?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060B5A-4121-4D5F-9465-4F30CC8A6F74}"/>
              </a:ext>
            </a:extLst>
          </p:cNvPr>
          <p:cNvSpPr txBox="1"/>
          <p:nvPr/>
        </p:nvSpPr>
        <p:spPr>
          <a:xfrm>
            <a:off x="164883" y="4282449"/>
            <a:ext cx="387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How many people chose Friday 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66AEA1-63D8-4672-A3EB-1E670BCEDA0E}"/>
              </a:ext>
            </a:extLst>
          </p:cNvPr>
          <p:cNvSpPr txBox="1"/>
          <p:nvPr/>
        </p:nvSpPr>
        <p:spPr>
          <a:xfrm>
            <a:off x="144389" y="4946396"/>
            <a:ext cx="409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How many people chose Saturday?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D2C5F2-F065-4F2A-A043-4B6C71676502}"/>
              </a:ext>
            </a:extLst>
          </p:cNvPr>
          <p:cNvSpPr txBox="1"/>
          <p:nvPr/>
        </p:nvSpPr>
        <p:spPr>
          <a:xfrm>
            <a:off x="164883" y="5638867"/>
            <a:ext cx="483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How many people were asked altogether?</a:t>
            </a:r>
          </a:p>
        </p:txBody>
      </p:sp>
    </p:spTree>
    <p:extLst>
      <p:ext uri="{BB962C8B-B14F-4D97-AF65-F5344CB8AC3E}">
        <p14:creationId xmlns:p14="http://schemas.microsoft.com/office/powerpoint/2010/main" val="392443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164883" y="188651"/>
            <a:ext cx="2685114" cy="746617"/>
            <a:chOff x="6175672" y="684480"/>
            <a:chExt cx="2685114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20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482A622-68A8-4DBB-922C-689F7ED74312}"/>
              </a:ext>
            </a:extLst>
          </p:cNvPr>
          <p:cNvSpPr txBox="1"/>
          <p:nvPr/>
        </p:nvSpPr>
        <p:spPr>
          <a:xfrm>
            <a:off x="136327" y="1625195"/>
            <a:ext cx="403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How many people chose Monday?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528FF9-12E9-4D93-BF71-08A536774032}"/>
              </a:ext>
            </a:extLst>
          </p:cNvPr>
          <p:cNvGrpSpPr/>
          <p:nvPr/>
        </p:nvGrpSpPr>
        <p:grpSpPr>
          <a:xfrm>
            <a:off x="5141833" y="561960"/>
            <a:ext cx="3965559" cy="5801722"/>
            <a:chOff x="4946889" y="552345"/>
            <a:chExt cx="3965559" cy="58017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FA8D1B-ADB9-4B0A-8613-2286C30BA037}"/>
                </a:ext>
              </a:extLst>
            </p:cNvPr>
            <p:cNvGrpSpPr/>
            <p:nvPr/>
          </p:nvGrpSpPr>
          <p:grpSpPr>
            <a:xfrm>
              <a:off x="4946889" y="552345"/>
              <a:ext cx="3965559" cy="5801722"/>
              <a:chOff x="4946889" y="552345"/>
              <a:chExt cx="3965559" cy="580172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EAED331-DB91-4FE4-B435-BAF97B2BF2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46889" y="552345"/>
                <a:ext cx="3965559" cy="5801722"/>
              </a:xfrm>
              <a:prstGeom prst="rect">
                <a:avLst/>
              </a:prstGeom>
            </p:spPr>
          </p:pic>
          <p:sp>
            <p:nvSpPr>
              <p:cNvPr id="48" name="Partial Circle 47">
                <a:extLst>
                  <a:ext uri="{FF2B5EF4-FFF2-40B4-BE49-F238E27FC236}">
                    <a16:creationId xmlns:a16="http://schemas.microsoft.com/office/drawing/2014/main" id="{4EEF1025-507C-4701-BC0C-F41D651BC35F}"/>
                  </a:ext>
                </a:extLst>
              </p:cNvPr>
              <p:cNvSpPr/>
              <p:nvPr/>
            </p:nvSpPr>
            <p:spPr>
              <a:xfrm>
                <a:off x="7070217" y="1709871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Partial Circle 54">
                <a:extLst>
                  <a:ext uri="{FF2B5EF4-FFF2-40B4-BE49-F238E27FC236}">
                    <a16:creationId xmlns:a16="http://schemas.microsoft.com/office/drawing/2014/main" id="{2748D479-713C-450A-81BA-1E899A571CDE}"/>
                  </a:ext>
                </a:extLst>
              </p:cNvPr>
              <p:cNvSpPr/>
              <p:nvPr/>
            </p:nvSpPr>
            <p:spPr>
              <a:xfrm>
                <a:off x="7035278" y="3559316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7632A89-2C7D-4A31-8A41-B818E78784E4}"/>
                  </a:ext>
                </a:extLst>
              </p:cNvPr>
              <p:cNvSpPr/>
              <p:nvPr/>
            </p:nvSpPr>
            <p:spPr>
              <a:xfrm>
                <a:off x="7018116" y="7168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Partial Circle 30">
                <a:extLst>
                  <a:ext uri="{FF2B5EF4-FFF2-40B4-BE49-F238E27FC236}">
                    <a16:creationId xmlns:a16="http://schemas.microsoft.com/office/drawing/2014/main" id="{E4FF8E77-EED2-499F-A0DC-93BB152271F4}"/>
                  </a:ext>
                </a:extLst>
              </p:cNvPr>
              <p:cNvSpPr/>
              <p:nvPr/>
            </p:nvSpPr>
            <p:spPr>
              <a:xfrm rot="10800000">
                <a:off x="6884963" y="2616354"/>
                <a:ext cx="742143" cy="742143"/>
              </a:xfrm>
              <a:prstGeom prst="pie">
                <a:avLst>
                  <a:gd name="adj1" fmla="val 10779890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D823687-FE6F-46BD-A900-6E31B16B5FB9}"/>
                  </a:ext>
                </a:extLst>
              </p:cNvPr>
              <p:cNvSpPr/>
              <p:nvPr/>
            </p:nvSpPr>
            <p:spPr>
              <a:xfrm>
                <a:off x="7035278" y="4448794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Partial Circle 33">
                <a:extLst>
                  <a:ext uri="{FF2B5EF4-FFF2-40B4-BE49-F238E27FC236}">
                    <a16:creationId xmlns:a16="http://schemas.microsoft.com/office/drawing/2014/main" id="{7A7AEE13-A8DC-4ECD-880B-F6ABFB0CFEEE}"/>
                  </a:ext>
                </a:extLst>
              </p:cNvPr>
              <p:cNvSpPr/>
              <p:nvPr/>
            </p:nvSpPr>
            <p:spPr>
              <a:xfrm>
                <a:off x="7968938" y="4475096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84560AE-D1E5-4628-B2FA-829848B89A44}"/>
                  </a:ext>
                </a:extLst>
              </p:cNvPr>
              <p:cNvSpPr/>
              <p:nvPr/>
            </p:nvSpPr>
            <p:spPr>
              <a:xfrm>
                <a:off x="7035279" y="53705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Partial Circle 35">
                <a:extLst>
                  <a:ext uri="{FF2B5EF4-FFF2-40B4-BE49-F238E27FC236}">
                    <a16:creationId xmlns:a16="http://schemas.microsoft.com/office/drawing/2014/main" id="{C6F64F1C-0782-428B-9A3E-3F699E2F6DEE}"/>
                  </a:ext>
                </a:extLst>
              </p:cNvPr>
              <p:cNvSpPr/>
              <p:nvPr/>
            </p:nvSpPr>
            <p:spPr>
              <a:xfrm>
                <a:off x="8001460" y="5375039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940841-7DC1-400C-AF25-65325B72E7BF}"/>
                </a:ext>
              </a:extLst>
            </p:cNvPr>
            <p:cNvSpPr txBox="1"/>
            <p:nvPr/>
          </p:nvSpPr>
          <p:spPr>
            <a:xfrm>
              <a:off x="5306025" y="912337"/>
              <a:ext cx="1124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Monday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6A361C-05F1-48B5-AFE5-68D6031DC375}"/>
                </a:ext>
              </a:extLst>
            </p:cNvPr>
            <p:cNvSpPr txBox="1"/>
            <p:nvPr/>
          </p:nvSpPr>
          <p:spPr>
            <a:xfrm>
              <a:off x="5321865" y="1880887"/>
              <a:ext cx="10501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Tuesday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A13DAB9-4625-446B-9CFD-BDF4CA4AC936}"/>
                </a:ext>
              </a:extLst>
            </p:cNvPr>
            <p:cNvSpPr txBox="1"/>
            <p:nvPr/>
          </p:nvSpPr>
          <p:spPr>
            <a:xfrm>
              <a:off x="5457328" y="2830185"/>
              <a:ext cx="1427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Wednesday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74023E-544B-4543-AB86-F2AB35526A79}"/>
                </a:ext>
              </a:extLst>
            </p:cNvPr>
            <p:cNvSpPr txBox="1"/>
            <p:nvPr/>
          </p:nvSpPr>
          <p:spPr>
            <a:xfrm>
              <a:off x="5381801" y="3725962"/>
              <a:ext cx="115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Thursday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B3C420-2773-4F44-8DE8-16A6A48306A7}"/>
                </a:ext>
              </a:extLst>
            </p:cNvPr>
            <p:cNvSpPr txBox="1"/>
            <p:nvPr/>
          </p:nvSpPr>
          <p:spPr>
            <a:xfrm>
              <a:off x="5368948" y="4675260"/>
              <a:ext cx="8949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Friday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9B046C-B706-4314-AA0F-97A12A4629C6}"/>
                </a:ext>
              </a:extLst>
            </p:cNvPr>
            <p:cNvSpPr txBox="1"/>
            <p:nvPr/>
          </p:nvSpPr>
          <p:spPr>
            <a:xfrm>
              <a:off x="5380627" y="5510986"/>
              <a:ext cx="11844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Saturday 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940D0C6-1272-4C74-9313-4B6B3101598D}"/>
              </a:ext>
            </a:extLst>
          </p:cNvPr>
          <p:cNvSpPr txBox="1"/>
          <p:nvPr/>
        </p:nvSpPr>
        <p:spPr>
          <a:xfrm>
            <a:off x="144277" y="2263089"/>
            <a:ext cx="4019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How many people chose Tuesday?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56A200-F3D8-4C9B-B0B8-2405FC7FBBB8}"/>
              </a:ext>
            </a:extLst>
          </p:cNvPr>
          <p:cNvSpPr txBox="1"/>
          <p:nvPr/>
        </p:nvSpPr>
        <p:spPr>
          <a:xfrm>
            <a:off x="136327" y="2934420"/>
            <a:ext cx="4415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How many people chose Wednesday?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9CD3AE-5ED0-4489-B0BE-D1CA9FE07DC6}"/>
              </a:ext>
            </a:extLst>
          </p:cNvPr>
          <p:cNvSpPr txBox="1"/>
          <p:nvPr/>
        </p:nvSpPr>
        <p:spPr>
          <a:xfrm>
            <a:off x="149847" y="3637171"/>
            <a:ext cx="4127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How many people chose Thursday?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060B5A-4121-4D5F-9465-4F30CC8A6F74}"/>
              </a:ext>
            </a:extLst>
          </p:cNvPr>
          <p:cNvSpPr txBox="1"/>
          <p:nvPr/>
        </p:nvSpPr>
        <p:spPr>
          <a:xfrm>
            <a:off x="164883" y="4282449"/>
            <a:ext cx="387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How many people chose Friday 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66AEA1-63D8-4672-A3EB-1E670BCEDA0E}"/>
              </a:ext>
            </a:extLst>
          </p:cNvPr>
          <p:cNvSpPr txBox="1"/>
          <p:nvPr/>
        </p:nvSpPr>
        <p:spPr>
          <a:xfrm>
            <a:off x="144389" y="4946396"/>
            <a:ext cx="409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How many people chose Saturday?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D2C5F2-F065-4F2A-A043-4B6C71676502}"/>
              </a:ext>
            </a:extLst>
          </p:cNvPr>
          <p:cNvSpPr txBox="1"/>
          <p:nvPr/>
        </p:nvSpPr>
        <p:spPr>
          <a:xfrm>
            <a:off x="164883" y="5638867"/>
            <a:ext cx="483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How many people were asked altogether?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9F42F-8585-40C8-B7AE-3FF105A70D62}"/>
                  </a:ext>
                </a:extLst>
              </p:cNvPr>
              <p:cNvSpPr txBox="1"/>
              <p:nvPr/>
            </p:nvSpPr>
            <p:spPr>
              <a:xfrm>
                <a:off x="4547088" y="166733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9F42F-8585-40C8-B7AE-3FF105A70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088" y="1667336"/>
                <a:ext cx="309380" cy="276999"/>
              </a:xfrm>
              <a:prstGeom prst="rect">
                <a:avLst/>
              </a:prstGeom>
              <a:blipFill>
                <a:blip r:embed="rId3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A751E4-08D7-4B56-90D1-7D340A0EAAEE}"/>
                  </a:ext>
                </a:extLst>
              </p:cNvPr>
              <p:cNvSpPr txBox="1"/>
              <p:nvPr/>
            </p:nvSpPr>
            <p:spPr>
              <a:xfrm>
                <a:off x="4553796" y="232388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A751E4-08D7-4B56-90D1-7D340A0EAA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96" y="2323885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092960-9A25-4087-8130-AE9F6F2C91F7}"/>
                  </a:ext>
                </a:extLst>
              </p:cNvPr>
              <p:cNvSpPr txBox="1"/>
              <p:nvPr/>
            </p:nvSpPr>
            <p:spPr>
              <a:xfrm>
                <a:off x="4575485" y="299088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092960-9A25-4087-8130-AE9F6F2C9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85" y="2990883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E8425F-6378-4760-88AF-7537D91AC7AE}"/>
                  </a:ext>
                </a:extLst>
              </p:cNvPr>
              <p:cNvSpPr txBox="1"/>
              <p:nvPr/>
            </p:nvSpPr>
            <p:spPr>
              <a:xfrm>
                <a:off x="4575485" y="372596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E8425F-6378-4760-88AF-7537D91AC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85" y="3725962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2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DE7B9E-C0AB-45A0-AD43-55DE1ACB6E96}"/>
                  </a:ext>
                </a:extLst>
              </p:cNvPr>
              <p:cNvSpPr txBox="1"/>
              <p:nvPr/>
            </p:nvSpPr>
            <p:spPr>
              <a:xfrm>
                <a:off x="4575746" y="4371783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DE7B9E-C0AB-45A0-AD43-55DE1ACB6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746" y="4371783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FDB53E0-4126-4388-B858-FA4185DE0A57}"/>
                  </a:ext>
                </a:extLst>
              </p:cNvPr>
              <p:cNvSpPr txBox="1"/>
              <p:nvPr/>
            </p:nvSpPr>
            <p:spPr>
              <a:xfrm>
                <a:off x="4575485" y="496836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FDB53E0-4126-4388-B858-FA4185DE0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85" y="4968362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20000" r="-20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6B05B3E-12A5-41ED-B386-88C3B112BD97}"/>
                  </a:ext>
                </a:extLst>
              </p:cNvPr>
              <p:cNvSpPr txBox="1"/>
              <p:nvPr/>
            </p:nvSpPr>
            <p:spPr>
              <a:xfrm>
                <a:off x="4562523" y="5978682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6B05B3E-12A5-41ED-B386-88C3B112B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523" y="5978682"/>
                <a:ext cx="437620" cy="276999"/>
              </a:xfrm>
              <a:prstGeom prst="rect">
                <a:avLst/>
              </a:prstGeom>
              <a:blipFill>
                <a:blip r:embed="rId10"/>
                <a:stretch>
                  <a:fillRect l="-12500" r="-1388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56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C438D7D-8FC5-4B01-83C5-B4DD3A3B6BA9}"/>
              </a:ext>
            </a:extLst>
          </p:cNvPr>
          <p:cNvGrpSpPr/>
          <p:nvPr/>
        </p:nvGrpSpPr>
        <p:grpSpPr>
          <a:xfrm>
            <a:off x="36710" y="209355"/>
            <a:ext cx="2685114" cy="746617"/>
            <a:chOff x="6175672" y="684480"/>
            <a:chExt cx="2685114" cy="74661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9D96BE-EF5C-4AB0-B0B1-25011CCDDD2D}"/>
                </a:ext>
              </a:extLst>
            </p:cNvPr>
            <p:cNvSpPr txBox="1"/>
            <p:nvPr/>
          </p:nvSpPr>
          <p:spPr>
            <a:xfrm>
              <a:off x="7436998" y="850317"/>
              <a:ext cx="1423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 32 people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609273-6254-4126-9E99-FFB090338528}"/>
                </a:ext>
              </a:extLst>
            </p:cNvPr>
            <p:cNvSpPr txBox="1"/>
            <p:nvPr/>
          </p:nvSpPr>
          <p:spPr>
            <a:xfrm>
              <a:off x="6175672" y="841252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99EDAE-77DD-4DBE-AF23-6A7F13094ED9}"/>
                </a:ext>
              </a:extLst>
            </p:cNvPr>
            <p:cNvSpPr/>
            <p:nvPr/>
          </p:nvSpPr>
          <p:spPr>
            <a:xfrm>
              <a:off x="6654068" y="684480"/>
              <a:ext cx="746617" cy="746617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482A622-68A8-4DBB-922C-689F7ED74312}"/>
              </a:ext>
            </a:extLst>
          </p:cNvPr>
          <p:cNvSpPr txBox="1"/>
          <p:nvPr/>
        </p:nvSpPr>
        <p:spPr>
          <a:xfrm>
            <a:off x="136327" y="1625195"/>
            <a:ext cx="403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How many people chose Monday?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528FF9-12E9-4D93-BF71-08A536774032}"/>
              </a:ext>
            </a:extLst>
          </p:cNvPr>
          <p:cNvGrpSpPr/>
          <p:nvPr/>
        </p:nvGrpSpPr>
        <p:grpSpPr>
          <a:xfrm>
            <a:off x="4946889" y="552345"/>
            <a:ext cx="3965559" cy="5801722"/>
            <a:chOff x="4946889" y="552345"/>
            <a:chExt cx="3965559" cy="58017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0FA8D1B-ADB9-4B0A-8613-2286C30BA037}"/>
                </a:ext>
              </a:extLst>
            </p:cNvPr>
            <p:cNvGrpSpPr/>
            <p:nvPr/>
          </p:nvGrpSpPr>
          <p:grpSpPr>
            <a:xfrm>
              <a:off x="4946889" y="552345"/>
              <a:ext cx="3965559" cy="5801722"/>
              <a:chOff x="4946889" y="552345"/>
              <a:chExt cx="3965559" cy="580172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EAED331-DB91-4FE4-B435-BAF97B2BF2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46889" y="552345"/>
                <a:ext cx="3965559" cy="5801722"/>
              </a:xfrm>
              <a:prstGeom prst="rect">
                <a:avLst/>
              </a:prstGeom>
            </p:spPr>
          </p:pic>
          <p:sp>
            <p:nvSpPr>
              <p:cNvPr id="48" name="Partial Circle 47">
                <a:extLst>
                  <a:ext uri="{FF2B5EF4-FFF2-40B4-BE49-F238E27FC236}">
                    <a16:creationId xmlns:a16="http://schemas.microsoft.com/office/drawing/2014/main" id="{4EEF1025-507C-4701-BC0C-F41D651BC35F}"/>
                  </a:ext>
                </a:extLst>
              </p:cNvPr>
              <p:cNvSpPr/>
              <p:nvPr/>
            </p:nvSpPr>
            <p:spPr>
              <a:xfrm>
                <a:off x="7070217" y="1709871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Partial Circle 54">
                <a:extLst>
                  <a:ext uri="{FF2B5EF4-FFF2-40B4-BE49-F238E27FC236}">
                    <a16:creationId xmlns:a16="http://schemas.microsoft.com/office/drawing/2014/main" id="{2748D479-713C-450A-81BA-1E899A571CDE}"/>
                  </a:ext>
                </a:extLst>
              </p:cNvPr>
              <p:cNvSpPr/>
              <p:nvPr/>
            </p:nvSpPr>
            <p:spPr>
              <a:xfrm>
                <a:off x="7097158" y="3521164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7632A89-2C7D-4A31-8A41-B818E78784E4}"/>
                  </a:ext>
                </a:extLst>
              </p:cNvPr>
              <p:cNvSpPr/>
              <p:nvPr/>
            </p:nvSpPr>
            <p:spPr>
              <a:xfrm>
                <a:off x="7018116" y="7168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Partial Circle 30">
                <a:extLst>
                  <a:ext uri="{FF2B5EF4-FFF2-40B4-BE49-F238E27FC236}">
                    <a16:creationId xmlns:a16="http://schemas.microsoft.com/office/drawing/2014/main" id="{E4FF8E77-EED2-499F-A0DC-93BB152271F4}"/>
                  </a:ext>
                </a:extLst>
              </p:cNvPr>
              <p:cNvSpPr/>
              <p:nvPr/>
            </p:nvSpPr>
            <p:spPr>
              <a:xfrm rot="10800000">
                <a:off x="6993459" y="2327331"/>
                <a:ext cx="742143" cy="742143"/>
              </a:xfrm>
              <a:prstGeom prst="pie">
                <a:avLst>
                  <a:gd name="adj1" fmla="val 10779890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D823687-FE6F-46BD-A900-6E31B16B5FB9}"/>
                  </a:ext>
                </a:extLst>
              </p:cNvPr>
              <p:cNvSpPr/>
              <p:nvPr/>
            </p:nvSpPr>
            <p:spPr>
              <a:xfrm>
                <a:off x="7035278" y="4448794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Partial Circle 33">
                <a:extLst>
                  <a:ext uri="{FF2B5EF4-FFF2-40B4-BE49-F238E27FC236}">
                    <a16:creationId xmlns:a16="http://schemas.microsoft.com/office/drawing/2014/main" id="{7A7AEE13-A8DC-4ECD-880B-F6ABFB0CFEEE}"/>
                  </a:ext>
                </a:extLst>
              </p:cNvPr>
              <p:cNvSpPr/>
              <p:nvPr/>
            </p:nvSpPr>
            <p:spPr>
              <a:xfrm>
                <a:off x="7968938" y="4475096"/>
                <a:ext cx="742143" cy="742143"/>
              </a:xfrm>
              <a:prstGeom prst="pie">
                <a:avLst>
                  <a:gd name="adj1" fmla="val 5383425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84560AE-D1E5-4628-B2FA-829848B89A44}"/>
                  </a:ext>
                </a:extLst>
              </p:cNvPr>
              <p:cNvSpPr/>
              <p:nvPr/>
            </p:nvSpPr>
            <p:spPr>
              <a:xfrm>
                <a:off x="7035279" y="5370565"/>
                <a:ext cx="746617" cy="74661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Partial Circle 35">
                <a:extLst>
                  <a:ext uri="{FF2B5EF4-FFF2-40B4-BE49-F238E27FC236}">
                    <a16:creationId xmlns:a16="http://schemas.microsoft.com/office/drawing/2014/main" id="{C6F64F1C-0782-428B-9A3E-3F699E2F6DEE}"/>
                  </a:ext>
                </a:extLst>
              </p:cNvPr>
              <p:cNvSpPr/>
              <p:nvPr/>
            </p:nvSpPr>
            <p:spPr>
              <a:xfrm>
                <a:off x="8001460" y="5375039"/>
                <a:ext cx="742143" cy="742143"/>
              </a:xfrm>
              <a:prstGeom prst="pie">
                <a:avLst>
                  <a:gd name="adj1" fmla="val 27998"/>
                  <a:gd name="adj2" fmla="val 16251181"/>
                </a:avLst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940841-7DC1-400C-AF25-65325B72E7BF}"/>
                </a:ext>
              </a:extLst>
            </p:cNvPr>
            <p:cNvSpPr txBox="1"/>
            <p:nvPr/>
          </p:nvSpPr>
          <p:spPr>
            <a:xfrm>
              <a:off x="5306025" y="912337"/>
              <a:ext cx="1124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Monday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6A361C-05F1-48B5-AFE5-68D6031DC375}"/>
                </a:ext>
              </a:extLst>
            </p:cNvPr>
            <p:cNvSpPr txBox="1"/>
            <p:nvPr/>
          </p:nvSpPr>
          <p:spPr>
            <a:xfrm>
              <a:off x="5321865" y="1880887"/>
              <a:ext cx="10501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Tuesday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A13DAB9-4625-446B-9CFD-BDF4CA4AC936}"/>
                </a:ext>
              </a:extLst>
            </p:cNvPr>
            <p:cNvSpPr txBox="1"/>
            <p:nvPr/>
          </p:nvSpPr>
          <p:spPr>
            <a:xfrm>
              <a:off x="5457328" y="2830185"/>
              <a:ext cx="1427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Wednesday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74023E-544B-4543-AB86-F2AB35526A79}"/>
                </a:ext>
              </a:extLst>
            </p:cNvPr>
            <p:cNvSpPr txBox="1"/>
            <p:nvPr/>
          </p:nvSpPr>
          <p:spPr>
            <a:xfrm>
              <a:off x="5381801" y="3725962"/>
              <a:ext cx="115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Thursday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B3C420-2773-4F44-8DE8-16A6A48306A7}"/>
                </a:ext>
              </a:extLst>
            </p:cNvPr>
            <p:cNvSpPr txBox="1"/>
            <p:nvPr/>
          </p:nvSpPr>
          <p:spPr>
            <a:xfrm>
              <a:off x="5368948" y="4675260"/>
              <a:ext cx="8949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Friday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9B046C-B706-4314-AA0F-97A12A4629C6}"/>
                </a:ext>
              </a:extLst>
            </p:cNvPr>
            <p:cNvSpPr txBox="1"/>
            <p:nvPr/>
          </p:nvSpPr>
          <p:spPr>
            <a:xfrm>
              <a:off x="5380627" y="5510986"/>
              <a:ext cx="11844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Saturday 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940D0C6-1272-4C74-9313-4B6B3101598D}"/>
              </a:ext>
            </a:extLst>
          </p:cNvPr>
          <p:cNvSpPr txBox="1"/>
          <p:nvPr/>
        </p:nvSpPr>
        <p:spPr>
          <a:xfrm>
            <a:off x="144277" y="2263089"/>
            <a:ext cx="4019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How many people chose Tuesday?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056A200-F3D8-4C9B-B0B8-2405FC7FBBB8}"/>
              </a:ext>
            </a:extLst>
          </p:cNvPr>
          <p:cNvSpPr txBox="1"/>
          <p:nvPr/>
        </p:nvSpPr>
        <p:spPr>
          <a:xfrm>
            <a:off x="136327" y="2934420"/>
            <a:ext cx="4521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How many people chose Wednesday?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9CD3AE-5ED0-4489-B0BE-D1CA9FE07DC6}"/>
              </a:ext>
            </a:extLst>
          </p:cNvPr>
          <p:cNvSpPr txBox="1"/>
          <p:nvPr/>
        </p:nvSpPr>
        <p:spPr>
          <a:xfrm>
            <a:off x="149847" y="3637171"/>
            <a:ext cx="4257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How many people chose Thursday?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060B5A-4121-4D5F-9465-4F30CC8A6F74}"/>
              </a:ext>
            </a:extLst>
          </p:cNvPr>
          <p:cNvSpPr txBox="1"/>
          <p:nvPr/>
        </p:nvSpPr>
        <p:spPr>
          <a:xfrm>
            <a:off x="164883" y="4282449"/>
            <a:ext cx="400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How many people chose Friday 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66AEA1-63D8-4672-A3EB-1E670BCEDA0E}"/>
              </a:ext>
            </a:extLst>
          </p:cNvPr>
          <p:cNvSpPr txBox="1"/>
          <p:nvPr/>
        </p:nvSpPr>
        <p:spPr>
          <a:xfrm>
            <a:off x="144389" y="4946396"/>
            <a:ext cx="422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13) How many people chose Saturday?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D2C5F2-F065-4F2A-A043-4B6C71676502}"/>
              </a:ext>
            </a:extLst>
          </p:cNvPr>
          <p:cNvSpPr txBox="1"/>
          <p:nvPr/>
        </p:nvSpPr>
        <p:spPr>
          <a:xfrm>
            <a:off x="164883" y="5638867"/>
            <a:ext cx="4963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14) How many people were asked altogether?</a:t>
            </a:r>
          </a:p>
        </p:txBody>
      </p:sp>
    </p:spTree>
    <p:extLst>
      <p:ext uri="{BB962C8B-B14F-4D97-AF65-F5344CB8AC3E}">
        <p14:creationId xmlns:p14="http://schemas.microsoft.com/office/powerpoint/2010/main" val="387467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562</Words>
  <Application>Microsoft Office PowerPoint</Application>
  <PresentationFormat>On-screen Show 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1_Office Theme</vt:lpstr>
      <vt:lpstr>Representing Data -   Pictograms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125</cp:revision>
  <dcterms:created xsi:type="dcterms:W3CDTF">2018-01-26T08:52:52Z</dcterms:created>
  <dcterms:modified xsi:type="dcterms:W3CDTF">2021-09-07T11:57:09Z</dcterms:modified>
</cp:coreProperties>
</file>