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9" r:id="rId5"/>
    <p:sldId id="292" r:id="rId6"/>
    <p:sldId id="322" r:id="rId7"/>
    <p:sldId id="3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3F42-EB6E-4560-8535-054F53C40129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2865A-5DA6-4739-B335-2761342ED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29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136-B56F-417C-9DBE-CB3B33FB2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4716-E436-4CE9-AEA5-2771398F1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43E03-6E35-415A-8D9F-414BE87E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3B958-84AF-4D64-8AB7-B952D97E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9E086-4B1B-4607-AD0E-49B7A397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7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81C6-004B-482F-AC3E-C5E3B99B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D911B-2D74-4159-B5DA-BE1578A6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E4C0E-AC97-4BE4-AE31-DF0BE839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8ACB7-7802-452C-A59F-F3585A9C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22AE-D56C-418D-848A-67843EDC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3677A-31B4-476D-A903-8C164BBFE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ABCE7-A633-4398-88DA-300CAFC27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235D6-13C4-491B-8360-8DBC6839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66D46-16C2-4C9C-8E31-F495F8D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9563-93C0-4BCA-B7A8-61E8514D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98BF-12DA-4513-8DF4-97732769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310D9-DD18-41B9-BC9E-D4E6A69A9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2B688-9F37-4031-B50F-04417868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E506-6782-4C9F-92E7-93410872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B605C-ABB6-47BE-92ED-ABB9664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5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FAF-B64C-47BF-957E-B05009381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8E753-DFEF-43C4-AE1D-D734D0270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B1D5-BCC0-45AD-B9F8-920B9EFD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FB0B7-A281-4347-ADAF-10323269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C3C85-08D4-4DBB-8E82-9FE9BDAC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FA82-F6C9-4FC4-AC97-9389C45F7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3E83-3400-42B8-81E6-FB445728C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10577-53A8-4538-953B-C050B1732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F7157-8989-4F37-849D-3513B6F4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56CB9-A3AB-410C-80E6-C50E019C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2A6FA-FD26-4B9B-A55D-9CFBF505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2A4E-4124-4E0D-BC42-0AE00714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5239-952C-403A-914A-CC27750C5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599BA-359A-442A-9CDD-0CE068E2A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CE9DF-6255-44AC-9B23-D55BBE010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AA8A6-3EFD-4F5A-BBC3-016E9833A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1E2D5-68D1-4F4C-AE8B-3D3276A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650991-3229-4360-A7A9-0F686AC79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3F358D-FD87-48CE-A42F-4C36C6AD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5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83F5-E54D-47F0-BC1A-1D0CBC25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6965-0B7D-4BF9-8C1E-96DED165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1279A-374E-4592-BAE5-1C8F5952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F95A5-DAA0-4E6F-AF28-EF6C67C6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1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35383C-B417-4893-8B98-2FFD4A38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7753A-EA53-4754-8C0C-8360774F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51654-2F78-4501-889A-8E16D5DF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1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3EFB4-798C-4124-A70A-8322D8371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9FD50-2012-4E38-993C-7B921F42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8FE01-4431-4182-B845-605476AF6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0B7D3-952B-446F-8303-06A13F8F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7C271-88DB-4F02-956D-F5EDEA57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0AA36-F4C1-41A3-AF01-0C8A291E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600C-6E48-4EB5-A994-AA2F96F0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48A75-7B80-4230-A485-7DED48FEC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E476D-96A9-4C47-991F-F01E2B522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070AF-2AE1-4EB3-940F-823BD7AE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0A408-B1D4-4A4D-9336-BF71EE2C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84AAD-FAEE-45E6-90D3-DDC5678C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BE1A9-48B3-4DE2-81A3-8611CED10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4E00F-CD79-4DE6-A915-57B13126C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358C6-4E2C-4E7B-8965-B8464498A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B3CDD-A3EA-4FA4-BB6E-9C3D01343FEF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58001-F825-4DD5-BE07-2EBDED827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C7B68-8C9A-41C2-A017-151DAEE4C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B4CF-DE5C-447D-8690-CF14BAA95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8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Surface Area of a Cylinder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50D92D2F-4089-4480-AB15-37373B44D82F}"/>
              </a:ext>
            </a:extLst>
          </p:cNvPr>
          <p:cNvSpPr/>
          <p:nvPr/>
        </p:nvSpPr>
        <p:spPr>
          <a:xfrm>
            <a:off x="4824419" y="3822493"/>
            <a:ext cx="2307713" cy="2683239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9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4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ylinder 1">
            <a:extLst>
              <a:ext uri="{FF2B5EF4-FFF2-40B4-BE49-F238E27FC236}">
                <a16:creationId xmlns:a16="http://schemas.microsoft.com/office/drawing/2014/main" id="{CC588CC2-C66D-4CD3-B48F-35A1770FC39A}"/>
              </a:ext>
            </a:extLst>
          </p:cNvPr>
          <p:cNvSpPr/>
          <p:nvPr/>
        </p:nvSpPr>
        <p:spPr>
          <a:xfrm>
            <a:off x="1489479" y="1254286"/>
            <a:ext cx="1723868" cy="190000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247574C5-EF59-4060-AAB8-8C1702548146}"/>
              </a:ext>
            </a:extLst>
          </p:cNvPr>
          <p:cNvSpPr/>
          <p:nvPr/>
        </p:nvSpPr>
        <p:spPr>
          <a:xfrm>
            <a:off x="7286124" y="1254286"/>
            <a:ext cx="1723868" cy="190000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5B45BF-5324-4C0A-B77C-6FB66C333D60}"/>
              </a:ext>
            </a:extLst>
          </p:cNvPr>
          <p:cNvCxnSpPr/>
          <p:nvPr/>
        </p:nvCxnSpPr>
        <p:spPr>
          <a:xfrm>
            <a:off x="2351413" y="1424066"/>
            <a:ext cx="861934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DFB1783-0387-44DF-B8C1-318B2CBAC561}"/>
              </a:ext>
            </a:extLst>
          </p:cNvPr>
          <p:cNvCxnSpPr/>
          <p:nvPr/>
        </p:nvCxnSpPr>
        <p:spPr>
          <a:xfrm>
            <a:off x="8073107" y="1424066"/>
            <a:ext cx="861934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DD503F3-7D9E-4551-8AED-A2D42FD93EF7}"/>
              </a:ext>
            </a:extLst>
          </p:cNvPr>
          <p:cNvSpPr txBox="1"/>
          <p:nvPr/>
        </p:nvSpPr>
        <p:spPr>
          <a:xfrm>
            <a:off x="2506414" y="546400"/>
            <a:ext cx="187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4000" dirty="0">
                <a:solidFill>
                  <a:prstClr val="black"/>
                </a:solidFill>
                <a:latin typeface="Calibri" panose="020F0502020204030204"/>
              </a:rPr>
              <a:t>4cm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0497AD-8EE1-408D-AA15-5D30813E9CA0}"/>
              </a:ext>
            </a:extLst>
          </p:cNvPr>
          <p:cNvSpPr txBox="1"/>
          <p:nvPr/>
        </p:nvSpPr>
        <p:spPr>
          <a:xfrm>
            <a:off x="8073107" y="504925"/>
            <a:ext cx="187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4000" dirty="0">
                <a:solidFill>
                  <a:prstClr val="black"/>
                </a:solidFill>
                <a:latin typeface="Calibri" panose="020F0502020204030204"/>
              </a:rPr>
              <a:t>5cm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40ACDD-63DF-4115-BD59-6723B95FD3D7}"/>
              </a:ext>
            </a:extLst>
          </p:cNvPr>
          <p:cNvSpPr txBox="1"/>
          <p:nvPr/>
        </p:nvSpPr>
        <p:spPr>
          <a:xfrm>
            <a:off x="9231293" y="1850344"/>
            <a:ext cx="187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4000" dirty="0">
                <a:solidFill>
                  <a:prstClr val="black"/>
                </a:solidFill>
                <a:latin typeface="Calibri" panose="020F0502020204030204"/>
              </a:rPr>
              <a:t>6cm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9EE7FC-301D-453C-A194-DF09EC2C96BD}"/>
              </a:ext>
            </a:extLst>
          </p:cNvPr>
          <p:cNvSpPr txBox="1"/>
          <p:nvPr/>
        </p:nvSpPr>
        <p:spPr>
          <a:xfrm>
            <a:off x="3443298" y="1850344"/>
            <a:ext cx="187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4000" dirty="0">
                <a:solidFill>
                  <a:prstClr val="black"/>
                </a:solidFill>
                <a:latin typeface="Calibri" panose="020F0502020204030204"/>
              </a:rPr>
              <a:t>6cm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41891A9-FA4E-4523-B98C-AB8F5C69249F}"/>
              </a:ext>
            </a:extLst>
          </p:cNvPr>
          <p:cNvCxnSpPr/>
          <p:nvPr/>
        </p:nvCxnSpPr>
        <p:spPr>
          <a:xfrm>
            <a:off x="3443298" y="1424066"/>
            <a:ext cx="0" cy="154421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A4A108-FFD2-4707-8A5F-3ADFEA73B68E}"/>
              </a:ext>
            </a:extLst>
          </p:cNvPr>
          <p:cNvCxnSpPr/>
          <p:nvPr/>
        </p:nvCxnSpPr>
        <p:spPr>
          <a:xfrm>
            <a:off x="9231293" y="1424066"/>
            <a:ext cx="0" cy="154421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id="{54CAA9B0-51AF-4719-9D18-60E23490E27F}"/>
              </a:ext>
            </a:extLst>
          </p:cNvPr>
          <p:cNvSpPr/>
          <p:nvPr/>
        </p:nvSpPr>
        <p:spPr>
          <a:xfrm>
            <a:off x="508266" y="138333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3E7D5F0-AB82-4225-AF61-513550DB7F0B}"/>
              </a:ext>
            </a:extLst>
          </p:cNvPr>
          <p:cNvSpPr/>
          <p:nvPr/>
        </p:nvSpPr>
        <p:spPr>
          <a:xfrm>
            <a:off x="547470" y="2504525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6837E681-F266-43CE-BE95-1FAE99AC3CAB}"/>
              </a:ext>
            </a:extLst>
          </p:cNvPr>
          <p:cNvSpPr/>
          <p:nvPr/>
        </p:nvSpPr>
        <p:spPr>
          <a:xfrm>
            <a:off x="8018584" y="184358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D33B822C-6398-492D-8291-DDE8DD9CAB9B}"/>
              </a:ext>
            </a:extLst>
          </p:cNvPr>
          <p:cNvSpPr/>
          <p:nvPr/>
        </p:nvSpPr>
        <p:spPr>
          <a:xfrm>
            <a:off x="8018583" y="2504526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A49D2653-8D66-4526-8B14-9BD49B1559AA}"/>
              </a:ext>
            </a:extLst>
          </p:cNvPr>
          <p:cNvSpPr/>
          <p:nvPr/>
        </p:nvSpPr>
        <p:spPr>
          <a:xfrm>
            <a:off x="4263425" y="211360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771B1D46-C9A6-4BD4-8AAD-330FB0C186EF}"/>
              </a:ext>
            </a:extLst>
          </p:cNvPr>
          <p:cNvSpPr/>
          <p:nvPr/>
        </p:nvSpPr>
        <p:spPr>
          <a:xfrm>
            <a:off x="4250075" y="2504526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ylinder 9">
            <a:extLst>
              <a:ext uri="{FF2B5EF4-FFF2-40B4-BE49-F238E27FC236}">
                <a16:creationId xmlns:a16="http://schemas.microsoft.com/office/drawing/2014/main" id="{D675D2CB-AD69-42A6-B004-18681033AE3C}"/>
              </a:ext>
            </a:extLst>
          </p:cNvPr>
          <p:cNvSpPr/>
          <p:nvPr/>
        </p:nvSpPr>
        <p:spPr>
          <a:xfrm>
            <a:off x="486251" y="4797693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8758718E-5E0B-44C5-AAF9-4072847379E8}"/>
              </a:ext>
            </a:extLst>
          </p:cNvPr>
          <p:cNvSpPr/>
          <p:nvPr/>
        </p:nvSpPr>
        <p:spPr>
          <a:xfrm>
            <a:off x="4214902" y="4797692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6A57C3A6-6875-4E10-9FCB-23B2AC73FFFA}"/>
              </a:ext>
            </a:extLst>
          </p:cNvPr>
          <p:cNvSpPr/>
          <p:nvPr/>
        </p:nvSpPr>
        <p:spPr>
          <a:xfrm>
            <a:off x="8027245" y="4751670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A1AA63-5477-4FD9-9D49-CF4D47DA3919}"/>
              </a:ext>
            </a:extLst>
          </p:cNvPr>
          <p:cNvCxnSpPr/>
          <p:nvPr/>
        </p:nvCxnSpPr>
        <p:spPr>
          <a:xfrm>
            <a:off x="1559367" y="422031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5A34A8-7E88-4C48-9D03-B812124DD135}"/>
              </a:ext>
            </a:extLst>
          </p:cNvPr>
          <p:cNvCxnSpPr/>
          <p:nvPr/>
        </p:nvCxnSpPr>
        <p:spPr>
          <a:xfrm>
            <a:off x="9069685" y="419687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0671E3-DA8A-4D1A-BB33-8AB3058699BC}"/>
              </a:ext>
            </a:extLst>
          </p:cNvPr>
          <p:cNvCxnSpPr/>
          <p:nvPr/>
        </p:nvCxnSpPr>
        <p:spPr>
          <a:xfrm>
            <a:off x="5266003" y="419687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180932-3259-4581-B5D8-A19853595F85}"/>
              </a:ext>
            </a:extLst>
          </p:cNvPr>
          <p:cNvCxnSpPr/>
          <p:nvPr/>
        </p:nvCxnSpPr>
        <p:spPr>
          <a:xfrm>
            <a:off x="1559367" y="2736166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6E0364-2BD0-462D-8092-090C0B2718A2}"/>
              </a:ext>
            </a:extLst>
          </p:cNvPr>
          <p:cNvCxnSpPr>
            <a:cxnSpLocks/>
          </p:cNvCxnSpPr>
          <p:nvPr/>
        </p:nvCxnSpPr>
        <p:spPr>
          <a:xfrm>
            <a:off x="4250075" y="2736166"/>
            <a:ext cx="211321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40A545-D032-43ED-B590-C78CCFB6E738}"/>
              </a:ext>
            </a:extLst>
          </p:cNvPr>
          <p:cNvCxnSpPr>
            <a:cxnSpLocks/>
          </p:cNvCxnSpPr>
          <p:nvPr/>
        </p:nvCxnSpPr>
        <p:spPr>
          <a:xfrm>
            <a:off x="486251" y="5045612"/>
            <a:ext cx="2124218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951A01-6005-4958-AEF4-424D6B81C720}"/>
              </a:ext>
            </a:extLst>
          </p:cNvPr>
          <p:cNvCxnSpPr>
            <a:cxnSpLocks/>
          </p:cNvCxnSpPr>
          <p:nvPr/>
        </p:nvCxnSpPr>
        <p:spPr>
          <a:xfrm>
            <a:off x="8018583" y="2764301"/>
            <a:ext cx="2102203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02E9EE-6559-4F9A-AF20-E71ABA439873}"/>
              </a:ext>
            </a:extLst>
          </p:cNvPr>
          <p:cNvCxnSpPr/>
          <p:nvPr/>
        </p:nvCxnSpPr>
        <p:spPr>
          <a:xfrm>
            <a:off x="5266003" y="5033019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B5B5A78-64F5-4FAC-BD28-CE2C17EF9A5A}"/>
              </a:ext>
            </a:extLst>
          </p:cNvPr>
          <p:cNvCxnSpPr>
            <a:cxnSpLocks/>
          </p:cNvCxnSpPr>
          <p:nvPr/>
        </p:nvCxnSpPr>
        <p:spPr>
          <a:xfrm>
            <a:off x="8027245" y="5012787"/>
            <a:ext cx="2102203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ED39612-C051-4000-8BBE-2A3FA59C8A9E}"/>
              </a:ext>
            </a:extLst>
          </p:cNvPr>
          <p:cNvCxnSpPr/>
          <p:nvPr/>
        </p:nvCxnSpPr>
        <p:spPr>
          <a:xfrm>
            <a:off x="2954215" y="419687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4DB8D6-6712-472F-97B7-A02A5CDF659C}"/>
              </a:ext>
            </a:extLst>
          </p:cNvPr>
          <p:cNvCxnSpPr/>
          <p:nvPr/>
        </p:nvCxnSpPr>
        <p:spPr>
          <a:xfrm>
            <a:off x="6621550" y="273985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874709-8C74-48E6-8199-D1CFC526CC84}"/>
              </a:ext>
            </a:extLst>
          </p:cNvPr>
          <p:cNvCxnSpPr/>
          <p:nvPr/>
        </p:nvCxnSpPr>
        <p:spPr>
          <a:xfrm>
            <a:off x="2921390" y="273985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6531EAE-5B27-4F32-8DE5-82FE3D0073A5}"/>
              </a:ext>
            </a:extLst>
          </p:cNvPr>
          <p:cNvCxnSpPr/>
          <p:nvPr/>
        </p:nvCxnSpPr>
        <p:spPr>
          <a:xfrm>
            <a:off x="6621550" y="504561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E7BC3B6-85F3-457F-93B5-92FADA423F05}"/>
              </a:ext>
            </a:extLst>
          </p:cNvPr>
          <p:cNvCxnSpPr/>
          <p:nvPr/>
        </p:nvCxnSpPr>
        <p:spPr>
          <a:xfrm>
            <a:off x="2790092" y="504561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1CE206A-5118-4618-BDA3-A563C380FE77}"/>
              </a:ext>
            </a:extLst>
          </p:cNvPr>
          <p:cNvCxnSpPr/>
          <p:nvPr/>
        </p:nvCxnSpPr>
        <p:spPr>
          <a:xfrm>
            <a:off x="6637962" y="53582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55D3A5-F271-4762-B3D0-CB94E15572DA}"/>
              </a:ext>
            </a:extLst>
          </p:cNvPr>
          <p:cNvCxnSpPr/>
          <p:nvPr/>
        </p:nvCxnSpPr>
        <p:spPr>
          <a:xfrm>
            <a:off x="10452094" y="373661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3E637A8-5E86-4C42-AA61-3B6FAA843337}"/>
              </a:ext>
            </a:extLst>
          </p:cNvPr>
          <p:cNvCxnSpPr/>
          <p:nvPr/>
        </p:nvCxnSpPr>
        <p:spPr>
          <a:xfrm>
            <a:off x="10452094" y="270334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EC4A9F-DAE0-4219-99BC-026B9C2F6456}"/>
              </a:ext>
            </a:extLst>
          </p:cNvPr>
          <p:cNvCxnSpPr/>
          <p:nvPr/>
        </p:nvCxnSpPr>
        <p:spPr>
          <a:xfrm>
            <a:off x="10458057" y="495360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C94E160-B9E8-41C3-A843-A7D6DE8E8B3B}"/>
              </a:ext>
            </a:extLst>
          </p:cNvPr>
          <p:cNvSpPr txBox="1"/>
          <p:nvPr/>
        </p:nvSpPr>
        <p:spPr>
          <a:xfrm>
            <a:off x="731896" y="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375436-FB65-4DF1-8C74-95C0BE9C8DD0}"/>
              </a:ext>
            </a:extLst>
          </p:cNvPr>
          <p:cNvSpPr txBox="1"/>
          <p:nvPr/>
        </p:nvSpPr>
        <p:spPr>
          <a:xfrm>
            <a:off x="714321" y="237488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1E325E-3236-4C2A-B4F9-68D1C94C5D72}"/>
              </a:ext>
            </a:extLst>
          </p:cNvPr>
          <p:cNvSpPr txBox="1"/>
          <p:nvPr/>
        </p:nvSpPr>
        <p:spPr>
          <a:xfrm>
            <a:off x="10651048" y="5386875"/>
            <a:ext cx="122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F95ED4-0A6B-4B94-BC71-0A93947E3366}"/>
              </a:ext>
            </a:extLst>
          </p:cNvPr>
          <p:cNvSpPr txBox="1"/>
          <p:nvPr/>
        </p:nvSpPr>
        <p:spPr>
          <a:xfrm>
            <a:off x="6687590" y="5420268"/>
            <a:ext cx="1146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AE93C9-5AAB-44FA-B562-60D14650666F}"/>
              </a:ext>
            </a:extLst>
          </p:cNvPr>
          <p:cNvSpPr txBox="1"/>
          <p:nvPr/>
        </p:nvSpPr>
        <p:spPr>
          <a:xfrm>
            <a:off x="2890114" y="5466290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9C67D7-4E8A-48AF-8D3B-2275B16D8E66}"/>
              </a:ext>
            </a:extLst>
          </p:cNvPr>
          <p:cNvSpPr txBox="1"/>
          <p:nvPr/>
        </p:nvSpPr>
        <p:spPr>
          <a:xfrm>
            <a:off x="8676130" y="2212137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FA7B29-1C08-4BA0-A1C2-A974FA4F4B32}"/>
              </a:ext>
            </a:extLst>
          </p:cNvPr>
          <p:cNvSpPr txBox="1"/>
          <p:nvPr/>
        </p:nvSpPr>
        <p:spPr>
          <a:xfrm>
            <a:off x="8153559" y="12523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149D54-335D-47B1-AA54-FB43506D3F29}"/>
              </a:ext>
            </a:extLst>
          </p:cNvPr>
          <p:cNvSpPr txBox="1"/>
          <p:nvPr/>
        </p:nvSpPr>
        <p:spPr>
          <a:xfrm>
            <a:off x="4409978" y="81273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BD234B-8D00-4881-837C-44E9FFD16603}"/>
              </a:ext>
            </a:extLst>
          </p:cNvPr>
          <p:cNvSpPr txBox="1"/>
          <p:nvPr/>
        </p:nvSpPr>
        <p:spPr>
          <a:xfrm>
            <a:off x="4850846" y="2234492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424077-6C4B-42CB-B16B-518DBB2F8412}"/>
              </a:ext>
            </a:extLst>
          </p:cNvPr>
          <p:cNvSpPr txBox="1"/>
          <p:nvPr/>
        </p:nvSpPr>
        <p:spPr>
          <a:xfrm>
            <a:off x="3039248" y="879958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42ADD2-FB66-426B-B7CE-44FF5FDFA637}"/>
              </a:ext>
            </a:extLst>
          </p:cNvPr>
          <p:cNvSpPr txBox="1"/>
          <p:nvPr/>
        </p:nvSpPr>
        <p:spPr>
          <a:xfrm>
            <a:off x="10673419" y="3119915"/>
            <a:ext cx="119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C371E9-C423-4AF4-A054-FAA0D6F56A2E}"/>
              </a:ext>
            </a:extLst>
          </p:cNvPr>
          <p:cNvSpPr txBox="1"/>
          <p:nvPr/>
        </p:nvSpPr>
        <p:spPr>
          <a:xfrm>
            <a:off x="6678885" y="3182154"/>
            <a:ext cx="123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C2A72C-D220-4729-A8BA-6FB72CFCE6CE}"/>
              </a:ext>
            </a:extLst>
          </p:cNvPr>
          <p:cNvSpPr txBox="1"/>
          <p:nvPr/>
        </p:nvSpPr>
        <p:spPr>
          <a:xfrm>
            <a:off x="3010429" y="3182154"/>
            <a:ext cx="1204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2629201-1E79-4305-8D03-35D80A7CD5AB}"/>
              </a:ext>
            </a:extLst>
          </p:cNvPr>
          <p:cNvSpPr txBox="1"/>
          <p:nvPr/>
        </p:nvSpPr>
        <p:spPr>
          <a:xfrm>
            <a:off x="10651048" y="852956"/>
            <a:ext cx="122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995E78-3396-465D-AD9B-2297E5197B9B}"/>
              </a:ext>
            </a:extLst>
          </p:cNvPr>
          <p:cNvSpPr txBox="1"/>
          <p:nvPr/>
        </p:nvSpPr>
        <p:spPr>
          <a:xfrm>
            <a:off x="6741676" y="1032357"/>
            <a:ext cx="123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F2C5B65-287D-4B21-8EE8-5BBC612DE789}"/>
              </a:ext>
            </a:extLst>
          </p:cNvPr>
          <p:cNvSpPr txBox="1"/>
          <p:nvPr/>
        </p:nvSpPr>
        <p:spPr>
          <a:xfrm>
            <a:off x="1048688" y="4505304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11071B-EFA8-45C6-BB2F-2BA6A1D77E09}"/>
              </a:ext>
            </a:extLst>
          </p:cNvPr>
          <p:cNvSpPr txBox="1"/>
          <p:nvPr/>
        </p:nvSpPr>
        <p:spPr>
          <a:xfrm>
            <a:off x="4581330" y="4505912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B3F14B-C5DF-445E-BAE5-208F1A78F493}"/>
              </a:ext>
            </a:extLst>
          </p:cNvPr>
          <p:cNvSpPr txBox="1"/>
          <p:nvPr/>
        </p:nvSpPr>
        <p:spPr>
          <a:xfrm>
            <a:off x="8507027" y="4395609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F77AA5-39DF-48E9-A89E-98D19969B232}"/>
              </a:ext>
            </a:extLst>
          </p:cNvPr>
          <p:cNvSpPr txBox="1"/>
          <p:nvPr/>
        </p:nvSpPr>
        <p:spPr>
          <a:xfrm>
            <a:off x="61161" y="647417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BC7F2B-E699-46CB-8168-2E6571D21E51}"/>
              </a:ext>
            </a:extLst>
          </p:cNvPr>
          <p:cNvSpPr txBox="1"/>
          <p:nvPr/>
        </p:nvSpPr>
        <p:spPr>
          <a:xfrm>
            <a:off x="3699831" y="560568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4081FC-C5B4-4ED8-9349-8564D4426A8E}"/>
              </a:ext>
            </a:extLst>
          </p:cNvPr>
          <p:cNvSpPr txBox="1"/>
          <p:nvPr/>
        </p:nvSpPr>
        <p:spPr>
          <a:xfrm>
            <a:off x="7553819" y="502631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BE465E-5120-440B-BD8C-814B72C8C56B}"/>
              </a:ext>
            </a:extLst>
          </p:cNvPr>
          <p:cNvSpPr txBox="1"/>
          <p:nvPr/>
        </p:nvSpPr>
        <p:spPr>
          <a:xfrm>
            <a:off x="66250" y="2646354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EE81AD7-CEE6-473D-BE90-C6FA28708981}"/>
              </a:ext>
            </a:extLst>
          </p:cNvPr>
          <p:cNvSpPr txBox="1"/>
          <p:nvPr/>
        </p:nvSpPr>
        <p:spPr>
          <a:xfrm>
            <a:off x="3654350" y="2591556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662E10D-738A-4ECE-886C-95EA9CB2941C}"/>
              </a:ext>
            </a:extLst>
          </p:cNvPr>
          <p:cNvSpPr txBox="1"/>
          <p:nvPr/>
        </p:nvSpPr>
        <p:spPr>
          <a:xfrm>
            <a:off x="7504901" y="2589166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38F837-6DA6-4107-A35C-EACB8712EFFD}"/>
              </a:ext>
            </a:extLst>
          </p:cNvPr>
          <p:cNvSpPr txBox="1"/>
          <p:nvPr/>
        </p:nvSpPr>
        <p:spPr>
          <a:xfrm>
            <a:off x="46932" y="4797691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AAFF4E8-DAEF-4F06-AEF4-ED55A6DC80F4}"/>
              </a:ext>
            </a:extLst>
          </p:cNvPr>
          <p:cNvSpPr txBox="1"/>
          <p:nvPr/>
        </p:nvSpPr>
        <p:spPr>
          <a:xfrm>
            <a:off x="3618099" y="4802100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ED6CD30-E0F9-48BC-B674-68243D3E2783}"/>
              </a:ext>
            </a:extLst>
          </p:cNvPr>
          <p:cNvSpPr txBox="1"/>
          <p:nvPr/>
        </p:nvSpPr>
        <p:spPr>
          <a:xfrm>
            <a:off x="7529256" y="4937433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9)</a:t>
            </a:r>
          </a:p>
        </p:txBody>
      </p:sp>
    </p:spTree>
    <p:extLst>
      <p:ext uri="{BB962C8B-B14F-4D97-AF65-F5344CB8AC3E}">
        <p14:creationId xmlns:p14="http://schemas.microsoft.com/office/powerpoint/2010/main" val="32479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id="{54CAA9B0-51AF-4719-9D18-60E23490E27F}"/>
              </a:ext>
            </a:extLst>
          </p:cNvPr>
          <p:cNvSpPr/>
          <p:nvPr/>
        </p:nvSpPr>
        <p:spPr>
          <a:xfrm>
            <a:off x="508266" y="138333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3E7D5F0-AB82-4225-AF61-513550DB7F0B}"/>
              </a:ext>
            </a:extLst>
          </p:cNvPr>
          <p:cNvSpPr/>
          <p:nvPr/>
        </p:nvSpPr>
        <p:spPr>
          <a:xfrm>
            <a:off x="547470" y="2504525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6837E681-F266-43CE-BE95-1FAE99AC3CAB}"/>
              </a:ext>
            </a:extLst>
          </p:cNvPr>
          <p:cNvSpPr/>
          <p:nvPr/>
        </p:nvSpPr>
        <p:spPr>
          <a:xfrm>
            <a:off x="8018584" y="184358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D33B822C-6398-492D-8291-DDE8DD9CAB9B}"/>
              </a:ext>
            </a:extLst>
          </p:cNvPr>
          <p:cNvSpPr/>
          <p:nvPr/>
        </p:nvSpPr>
        <p:spPr>
          <a:xfrm>
            <a:off x="8018583" y="2504526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A49D2653-8D66-4526-8B14-9BD49B1559AA}"/>
              </a:ext>
            </a:extLst>
          </p:cNvPr>
          <p:cNvSpPr/>
          <p:nvPr/>
        </p:nvSpPr>
        <p:spPr>
          <a:xfrm>
            <a:off x="4263425" y="211360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771B1D46-C9A6-4BD4-8AAD-330FB0C186EF}"/>
              </a:ext>
            </a:extLst>
          </p:cNvPr>
          <p:cNvSpPr/>
          <p:nvPr/>
        </p:nvSpPr>
        <p:spPr>
          <a:xfrm>
            <a:off x="4250075" y="2504526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ylinder 9">
            <a:extLst>
              <a:ext uri="{FF2B5EF4-FFF2-40B4-BE49-F238E27FC236}">
                <a16:creationId xmlns:a16="http://schemas.microsoft.com/office/drawing/2014/main" id="{D675D2CB-AD69-42A6-B004-18681033AE3C}"/>
              </a:ext>
            </a:extLst>
          </p:cNvPr>
          <p:cNvSpPr/>
          <p:nvPr/>
        </p:nvSpPr>
        <p:spPr>
          <a:xfrm>
            <a:off x="486251" y="4797693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8758718E-5E0B-44C5-AAF9-4072847379E8}"/>
              </a:ext>
            </a:extLst>
          </p:cNvPr>
          <p:cNvSpPr/>
          <p:nvPr/>
        </p:nvSpPr>
        <p:spPr>
          <a:xfrm>
            <a:off x="4214902" y="4797692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6A57C3A6-6875-4E10-9FCB-23B2AC73FFFA}"/>
              </a:ext>
            </a:extLst>
          </p:cNvPr>
          <p:cNvSpPr/>
          <p:nvPr/>
        </p:nvSpPr>
        <p:spPr>
          <a:xfrm>
            <a:off x="8027245" y="4751670"/>
            <a:ext cx="2102203" cy="19219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A1AA63-5477-4FD9-9D49-CF4D47DA3919}"/>
              </a:ext>
            </a:extLst>
          </p:cNvPr>
          <p:cNvCxnSpPr/>
          <p:nvPr/>
        </p:nvCxnSpPr>
        <p:spPr>
          <a:xfrm>
            <a:off x="1559367" y="422031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5A34A8-7E88-4C48-9D03-B812124DD135}"/>
              </a:ext>
            </a:extLst>
          </p:cNvPr>
          <p:cNvCxnSpPr/>
          <p:nvPr/>
        </p:nvCxnSpPr>
        <p:spPr>
          <a:xfrm>
            <a:off x="9069685" y="419687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0671E3-DA8A-4D1A-BB33-8AB3058699BC}"/>
              </a:ext>
            </a:extLst>
          </p:cNvPr>
          <p:cNvCxnSpPr/>
          <p:nvPr/>
        </p:nvCxnSpPr>
        <p:spPr>
          <a:xfrm>
            <a:off x="5266003" y="419687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180932-3259-4581-B5D8-A19853595F85}"/>
              </a:ext>
            </a:extLst>
          </p:cNvPr>
          <p:cNvCxnSpPr/>
          <p:nvPr/>
        </p:nvCxnSpPr>
        <p:spPr>
          <a:xfrm>
            <a:off x="1559367" y="2736166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6E0364-2BD0-462D-8092-090C0B2718A2}"/>
              </a:ext>
            </a:extLst>
          </p:cNvPr>
          <p:cNvCxnSpPr>
            <a:cxnSpLocks/>
          </p:cNvCxnSpPr>
          <p:nvPr/>
        </p:nvCxnSpPr>
        <p:spPr>
          <a:xfrm>
            <a:off x="4250075" y="2736166"/>
            <a:ext cx="211321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40A545-D032-43ED-B590-C78CCFB6E738}"/>
              </a:ext>
            </a:extLst>
          </p:cNvPr>
          <p:cNvCxnSpPr>
            <a:cxnSpLocks/>
          </p:cNvCxnSpPr>
          <p:nvPr/>
        </p:nvCxnSpPr>
        <p:spPr>
          <a:xfrm>
            <a:off x="486251" y="5045612"/>
            <a:ext cx="2124218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951A01-6005-4958-AEF4-424D6B81C720}"/>
              </a:ext>
            </a:extLst>
          </p:cNvPr>
          <p:cNvCxnSpPr>
            <a:cxnSpLocks/>
          </p:cNvCxnSpPr>
          <p:nvPr/>
        </p:nvCxnSpPr>
        <p:spPr>
          <a:xfrm>
            <a:off x="8018583" y="2764301"/>
            <a:ext cx="2102203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02E9EE-6559-4F9A-AF20-E71ABA439873}"/>
              </a:ext>
            </a:extLst>
          </p:cNvPr>
          <p:cNvCxnSpPr/>
          <p:nvPr/>
        </p:nvCxnSpPr>
        <p:spPr>
          <a:xfrm>
            <a:off x="5266003" y="5033019"/>
            <a:ext cx="1051102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B5B5A78-64F5-4FAC-BD28-CE2C17EF9A5A}"/>
              </a:ext>
            </a:extLst>
          </p:cNvPr>
          <p:cNvCxnSpPr>
            <a:cxnSpLocks/>
          </p:cNvCxnSpPr>
          <p:nvPr/>
        </p:nvCxnSpPr>
        <p:spPr>
          <a:xfrm>
            <a:off x="8027245" y="5012787"/>
            <a:ext cx="2102203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ED39612-C051-4000-8BBE-2A3FA59C8A9E}"/>
              </a:ext>
            </a:extLst>
          </p:cNvPr>
          <p:cNvCxnSpPr/>
          <p:nvPr/>
        </p:nvCxnSpPr>
        <p:spPr>
          <a:xfrm>
            <a:off x="2954215" y="419687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4DB8D6-6712-472F-97B7-A02A5CDF659C}"/>
              </a:ext>
            </a:extLst>
          </p:cNvPr>
          <p:cNvCxnSpPr/>
          <p:nvPr/>
        </p:nvCxnSpPr>
        <p:spPr>
          <a:xfrm>
            <a:off x="6621550" y="273985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874709-8C74-48E6-8199-D1CFC526CC84}"/>
              </a:ext>
            </a:extLst>
          </p:cNvPr>
          <p:cNvCxnSpPr/>
          <p:nvPr/>
        </p:nvCxnSpPr>
        <p:spPr>
          <a:xfrm>
            <a:off x="2921390" y="273985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6531EAE-5B27-4F32-8DE5-82FE3D0073A5}"/>
              </a:ext>
            </a:extLst>
          </p:cNvPr>
          <p:cNvCxnSpPr/>
          <p:nvPr/>
        </p:nvCxnSpPr>
        <p:spPr>
          <a:xfrm>
            <a:off x="6621550" y="504561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E7BC3B6-85F3-457F-93B5-92FADA423F05}"/>
              </a:ext>
            </a:extLst>
          </p:cNvPr>
          <p:cNvCxnSpPr/>
          <p:nvPr/>
        </p:nvCxnSpPr>
        <p:spPr>
          <a:xfrm>
            <a:off x="2790092" y="504561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1CE206A-5118-4618-BDA3-A563C380FE77}"/>
              </a:ext>
            </a:extLst>
          </p:cNvPr>
          <p:cNvCxnSpPr/>
          <p:nvPr/>
        </p:nvCxnSpPr>
        <p:spPr>
          <a:xfrm>
            <a:off x="6637962" y="53582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55D3A5-F271-4762-B3D0-CB94E15572DA}"/>
              </a:ext>
            </a:extLst>
          </p:cNvPr>
          <p:cNvCxnSpPr/>
          <p:nvPr/>
        </p:nvCxnSpPr>
        <p:spPr>
          <a:xfrm>
            <a:off x="10452094" y="373661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3E637A8-5E86-4C42-AA61-3B6FAA843337}"/>
              </a:ext>
            </a:extLst>
          </p:cNvPr>
          <p:cNvCxnSpPr/>
          <p:nvPr/>
        </p:nvCxnSpPr>
        <p:spPr>
          <a:xfrm>
            <a:off x="10452094" y="2703342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EC4A9F-DAE0-4219-99BC-026B9C2F6456}"/>
              </a:ext>
            </a:extLst>
          </p:cNvPr>
          <p:cNvCxnSpPr/>
          <p:nvPr/>
        </p:nvCxnSpPr>
        <p:spPr>
          <a:xfrm>
            <a:off x="10458057" y="4953605"/>
            <a:ext cx="0" cy="14513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C94E160-B9E8-41C3-A843-A7D6DE8E8B3B}"/>
              </a:ext>
            </a:extLst>
          </p:cNvPr>
          <p:cNvSpPr txBox="1"/>
          <p:nvPr/>
        </p:nvSpPr>
        <p:spPr>
          <a:xfrm>
            <a:off x="731896" y="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375436-FB65-4DF1-8C74-95C0BE9C8DD0}"/>
              </a:ext>
            </a:extLst>
          </p:cNvPr>
          <p:cNvSpPr txBox="1"/>
          <p:nvPr/>
        </p:nvSpPr>
        <p:spPr>
          <a:xfrm>
            <a:off x="714321" y="237488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1E325E-3236-4C2A-B4F9-68D1C94C5D72}"/>
              </a:ext>
            </a:extLst>
          </p:cNvPr>
          <p:cNvSpPr txBox="1"/>
          <p:nvPr/>
        </p:nvSpPr>
        <p:spPr>
          <a:xfrm>
            <a:off x="10651048" y="5386875"/>
            <a:ext cx="122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F95ED4-0A6B-4B94-BC71-0A93947E3366}"/>
              </a:ext>
            </a:extLst>
          </p:cNvPr>
          <p:cNvSpPr txBox="1"/>
          <p:nvPr/>
        </p:nvSpPr>
        <p:spPr>
          <a:xfrm>
            <a:off x="6687590" y="5420268"/>
            <a:ext cx="1146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AE93C9-5AAB-44FA-B562-60D14650666F}"/>
              </a:ext>
            </a:extLst>
          </p:cNvPr>
          <p:cNvSpPr txBox="1"/>
          <p:nvPr/>
        </p:nvSpPr>
        <p:spPr>
          <a:xfrm>
            <a:off x="2890114" y="5466290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9C67D7-4E8A-48AF-8D3B-2275B16D8E66}"/>
              </a:ext>
            </a:extLst>
          </p:cNvPr>
          <p:cNvSpPr txBox="1"/>
          <p:nvPr/>
        </p:nvSpPr>
        <p:spPr>
          <a:xfrm>
            <a:off x="8676130" y="2212137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FA7B29-1C08-4BA0-A1C2-A974FA4F4B32}"/>
              </a:ext>
            </a:extLst>
          </p:cNvPr>
          <p:cNvSpPr txBox="1"/>
          <p:nvPr/>
        </p:nvSpPr>
        <p:spPr>
          <a:xfrm>
            <a:off x="8153559" y="125230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149D54-335D-47B1-AA54-FB43506D3F29}"/>
              </a:ext>
            </a:extLst>
          </p:cNvPr>
          <p:cNvSpPr txBox="1"/>
          <p:nvPr/>
        </p:nvSpPr>
        <p:spPr>
          <a:xfrm>
            <a:off x="4409978" y="81273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BD234B-8D00-4881-837C-44E9FFD16603}"/>
              </a:ext>
            </a:extLst>
          </p:cNvPr>
          <p:cNvSpPr txBox="1"/>
          <p:nvPr/>
        </p:nvSpPr>
        <p:spPr>
          <a:xfrm>
            <a:off x="4850846" y="2234492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424077-6C4B-42CB-B16B-518DBB2F8412}"/>
              </a:ext>
            </a:extLst>
          </p:cNvPr>
          <p:cNvSpPr txBox="1"/>
          <p:nvPr/>
        </p:nvSpPr>
        <p:spPr>
          <a:xfrm>
            <a:off x="3039248" y="879958"/>
            <a:ext cx="104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42ADD2-FB66-426B-B7CE-44FF5FDFA637}"/>
              </a:ext>
            </a:extLst>
          </p:cNvPr>
          <p:cNvSpPr txBox="1"/>
          <p:nvPr/>
        </p:nvSpPr>
        <p:spPr>
          <a:xfrm>
            <a:off x="10673419" y="3119915"/>
            <a:ext cx="119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C371E9-C423-4AF4-A054-FAA0D6F56A2E}"/>
              </a:ext>
            </a:extLst>
          </p:cNvPr>
          <p:cNvSpPr txBox="1"/>
          <p:nvPr/>
        </p:nvSpPr>
        <p:spPr>
          <a:xfrm>
            <a:off x="6678885" y="3182154"/>
            <a:ext cx="123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C2A72C-D220-4729-A8BA-6FB72CFCE6CE}"/>
              </a:ext>
            </a:extLst>
          </p:cNvPr>
          <p:cNvSpPr txBox="1"/>
          <p:nvPr/>
        </p:nvSpPr>
        <p:spPr>
          <a:xfrm>
            <a:off x="3010429" y="3182154"/>
            <a:ext cx="1204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2629201-1E79-4305-8D03-35D80A7CD5AB}"/>
              </a:ext>
            </a:extLst>
          </p:cNvPr>
          <p:cNvSpPr txBox="1"/>
          <p:nvPr/>
        </p:nvSpPr>
        <p:spPr>
          <a:xfrm>
            <a:off x="10651048" y="852956"/>
            <a:ext cx="122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995E78-3396-465D-AD9B-2297E5197B9B}"/>
              </a:ext>
            </a:extLst>
          </p:cNvPr>
          <p:cNvSpPr txBox="1"/>
          <p:nvPr/>
        </p:nvSpPr>
        <p:spPr>
          <a:xfrm>
            <a:off x="6741676" y="1032357"/>
            <a:ext cx="123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F2C5B65-287D-4B21-8EE8-5BBC612DE789}"/>
              </a:ext>
            </a:extLst>
          </p:cNvPr>
          <p:cNvSpPr txBox="1"/>
          <p:nvPr/>
        </p:nvSpPr>
        <p:spPr>
          <a:xfrm>
            <a:off x="1048688" y="4505304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11071B-EFA8-45C6-BB2F-2BA6A1D77E09}"/>
              </a:ext>
            </a:extLst>
          </p:cNvPr>
          <p:cNvSpPr txBox="1"/>
          <p:nvPr/>
        </p:nvSpPr>
        <p:spPr>
          <a:xfrm>
            <a:off x="4581330" y="4505912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B3F14B-C5DF-445E-BAE5-208F1A78F493}"/>
              </a:ext>
            </a:extLst>
          </p:cNvPr>
          <p:cNvSpPr txBox="1"/>
          <p:nvPr/>
        </p:nvSpPr>
        <p:spPr>
          <a:xfrm>
            <a:off x="8507027" y="4395609"/>
            <a:ext cx="119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12cm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F77AA5-39DF-48E9-A89E-98D19969B232}"/>
              </a:ext>
            </a:extLst>
          </p:cNvPr>
          <p:cNvSpPr txBox="1"/>
          <p:nvPr/>
        </p:nvSpPr>
        <p:spPr>
          <a:xfrm>
            <a:off x="61161" y="647417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BC7F2B-E699-46CB-8168-2E6571D21E51}"/>
              </a:ext>
            </a:extLst>
          </p:cNvPr>
          <p:cNvSpPr txBox="1"/>
          <p:nvPr/>
        </p:nvSpPr>
        <p:spPr>
          <a:xfrm>
            <a:off x="3699831" y="560568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4081FC-C5B4-4ED8-9349-8564D4426A8E}"/>
              </a:ext>
            </a:extLst>
          </p:cNvPr>
          <p:cNvSpPr txBox="1"/>
          <p:nvPr/>
        </p:nvSpPr>
        <p:spPr>
          <a:xfrm>
            <a:off x="7553819" y="502631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BE465E-5120-440B-BD8C-814B72C8C56B}"/>
              </a:ext>
            </a:extLst>
          </p:cNvPr>
          <p:cNvSpPr txBox="1"/>
          <p:nvPr/>
        </p:nvSpPr>
        <p:spPr>
          <a:xfrm>
            <a:off x="66250" y="2646354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EE81AD7-CEE6-473D-BE90-C6FA28708981}"/>
              </a:ext>
            </a:extLst>
          </p:cNvPr>
          <p:cNvSpPr txBox="1"/>
          <p:nvPr/>
        </p:nvSpPr>
        <p:spPr>
          <a:xfrm>
            <a:off x="3654350" y="2591556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662E10D-738A-4ECE-886C-95EA9CB2941C}"/>
              </a:ext>
            </a:extLst>
          </p:cNvPr>
          <p:cNvSpPr txBox="1"/>
          <p:nvPr/>
        </p:nvSpPr>
        <p:spPr>
          <a:xfrm>
            <a:off x="7504901" y="2589166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38F837-6DA6-4107-A35C-EACB8712EFFD}"/>
              </a:ext>
            </a:extLst>
          </p:cNvPr>
          <p:cNvSpPr txBox="1"/>
          <p:nvPr/>
        </p:nvSpPr>
        <p:spPr>
          <a:xfrm>
            <a:off x="46932" y="4797691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AAFF4E8-DAEF-4F06-AEF4-ED55A6DC80F4}"/>
              </a:ext>
            </a:extLst>
          </p:cNvPr>
          <p:cNvSpPr txBox="1"/>
          <p:nvPr/>
        </p:nvSpPr>
        <p:spPr>
          <a:xfrm>
            <a:off x="3618099" y="4802100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ED6CD30-E0F9-48BC-B674-68243D3E2783}"/>
              </a:ext>
            </a:extLst>
          </p:cNvPr>
          <p:cNvSpPr txBox="1"/>
          <p:nvPr/>
        </p:nvSpPr>
        <p:spPr>
          <a:xfrm>
            <a:off x="7529256" y="4937433"/>
            <a:ext cx="5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FB0852-918D-414D-8232-6DE6F9EF09E2}"/>
                  </a:ext>
                </a:extLst>
              </p:cNvPr>
              <p:cNvSpPr txBox="1"/>
              <p:nvPr/>
            </p:nvSpPr>
            <p:spPr>
              <a:xfrm>
                <a:off x="637570" y="658813"/>
                <a:ext cx="24200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48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150.1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FB0852-918D-414D-8232-6DE6F9EF0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70" y="658813"/>
                <a:ext cx="2420004" cy="1200329"/>
              </a:xfrm>
              <a:prstGeom prst="rect">
                <a:avLst/>
              </a:prstGeom>
              <a:blipFill>
                <a:blip r:embed="rId2"/>
                <a:stretch>
                  <a:fillRect l="-7809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C6AC432-5CFE-45B3-B842-EBD8878A9602}"/>
                  </a:ext>
                </a:extLst>
              </p:cNvPr>
              <p:cNvSpPr txBox="1"/>
              <p:nvPr/>
            </p:nvSpPr>
            <p:spPr>
              <a:xfrm>
                <a:off x="4394749" y="639573"/>
                <a:ext cx="242229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78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245.0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C6AC432-5CFE-45B3-B842-EBD8878A9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749" y="639573"/>
                <a:ext cx="2422294" cy="1200329"/>
              </a:xfrm>
              <a:prstGeom prst="rect">
                <a:avLst/>
              </a:prstGeom>
              <a:blipFill>
                <a:blip r:embed="rId3"/>
                <a:stretch>
                  <a:fillRect l="-7809" t="-8122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71E5B81-BB66-4308-ACB9-6B8DF2132081}"/>
                  </a:ext>
                </a:extLst>
              </p:cNvPr>
              <p:cNvSpPr txBox="1"/>
              <p:nvPr/>
            </p:nvSpPr>
            <p:spPr>
              <a:xfrm>
                <a:off x="8009646" y="710005"/>
                <a:ext cx="23781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138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 433.5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71E5B81-BB66-4308-ACB9-6B8DF2132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646" y="710005"/>
                <a:ext cx="2378110" cy="1200329"/>
              </a:xfrm>
              <a:prstGeom prst="rect">
                <a:avLst/>
              </a:prstGeom>
              <a:blipFill>
                <a:blip r:embed="rId4"/>
                <a:stretch>
                  <a:fillRect l="-7949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17E09B1-319B-479B-B7B1-891B04BA4C73}"/>
                  </a:ext>
                </a:extLst>
              </p:cNvPr>
              <p:cNvSpPr txBox="1"/>
              <p:nvPr/>
            </p:nvSpPr>
            <p:spPr>
              <a:xfrm>
                <a:off x="613138" y="3011376"/>
                <a:ext cx="23957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312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980.2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17E09B1-319B-479B-B7B1-891B04BA4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38" y="3011376"/>
                <a:ext cx="2395757" cy="1200329"/>
              </a:xfrm>
              <a:prstGeom prst="rect">
                <a:avLst/>
              </a:prstGeom>
              <a:blipFill>
                <a:blip r:embed="rId5"/>
                <a:stretch>
                  <a:fillRect l="-7888" t="-8122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A2525AA-3547-4D50-9954-56591F9B93EC}"/>
                  </a:ext>
                </a:extLst>
              </p:cNvPr>
              <p:cNvSpPr txBox="1"/>
              <p:nvPr/>
            </p:nvSpPr>
            <p:spPr>
              <a:xfrm>
                <a:off x="4296400" y="2956542"/>
                <a:ext cx="24452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138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433.5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A2525AA-3547-4D50-9954-56591F9B9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400" y="2956542"/>
                <a:ext cx="2445276" cy="1200329"/>
              </a:xfrm>
              <a:prstGeom prst="rect">
                <a:avLst/>
              </a:prstGeom>
              <a:blipFill>
                <a:blip r:embed="rId6"/>
                <a:stretch>
                  <a:fillRect l="-7731" t="-8122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7F097B1-1A98-4320-8B93-CF80F6095616}"/>
                  </a:ext>
                </a:extLst>
              </p:cNvPr>
              <p:cNvSpPr txBox="1"/>
              <p:nvPr/>
            </p:nvSpPr>
            <p:spPr>
              <a:xfrm>
                <a:off x="8156678" y="3011427"/>
                <a:ext cx="215709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78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245.0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7F097B1-1A98-4320-8B93-CF80F6095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678" y="3011427"/>
                <a:ext cx="2157098" cy="1200329"/>
              </a:xfrm>
              <a:prstGeom prst="rect">
                <a:avLst/>
              </a:prstGeom>
              <a:blipFill>
                <a:blip r:embed="rId7"/>
                <a:stretch>
                  <a:fillRect l="-8475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2753D93-6A74-4237-94BB-6E736E4CFF5D}"/>
                  </a:ext>
                </a:extLst>
              </p:cNvPr>
              <p:cNvSpPr txBox="1"/>
              <p:nvPr/>
            </p:nvSpPr>
            <p:spPr>
              <a:xfrm>
                <a:off x="595729" y="5261427"/>
                <a:ext cx="2246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192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603.2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2753D93-6A74-4237-94BB-6E736E4CF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29" y="5261427"/>
                <a:ext cx="2246786" cy="1200329"/>
              </a:xfrm>
              <a:prstGeom prst="rect">
                <a:avLst/>
              </a:prstGeom>
              <a:blipFill>
                <a:blip r:embed="rId8"/>
                <a:stretch>
                  <a:fillRect l="-8424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C9652E5-D8A0-44C1-A1A9-457940D336D1}"/>
                  </a:ext>
                </a:extLst>
              </p:cNvPr>
              <p:cNvSpPr txBox="1"/>
              <p:nvPr/>
            </p:nvSpPr>
            <p:spPr>
              <a:xfrm>
                <a:off x="4150430" y="5287695"/>
                <a:ext cx="273091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528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1658.8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C9652E5-D8A0-44C1-A1A9-457940D33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30" y="5287695"/>
                <a:ext cx="2730914" cy="1200329"/>
              </a:xfrm>
              <a:prstGeom prst="rect">
                <a:avLst/>
              </a:prstGeom>
              <a:blipFill>
                <a:blip r:embed="rId9"/>
                <a:stretch>
                  <a:fillRect l="-6920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9A3652D-F46B-42E1-BB48-9F891720615F}"/>
                  </a:ext>
                </a:extLst>
              </p:cNvPr>
              <p:cNvSpPr txBox="1"/>
              <p:nvPr/>
            </p:nvSpPr>
            <p:spPr>
              <a:xfrm>
                <a:off x="8086444" y="5188743"/>
                <a:ext cx="223599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132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  <a:p>
                <a:r>
                  <a:rPr lang="en-GB" sz="3600" dirty="0">
                    <a:solidFill>
                      <a:schemeClr val="bg1"/>
                    </a:solidFill>
                  </a:rPr>
                  <a:t>414.7 cm</a:t>
                </a:r>
                <a:r>
                  <a:rPr lang="en-GB" sz="3600" baseline="30000" dirty="0">
                    <a:solidFill>
                      <a:schemeClr val="bg1"/>
                    </a:solidFill>
                  </a:rPr>
                  <a:t>3</a:t>
                </a:r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9A3652D-F46B-42E1-BB48-9F8917206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444" y="5188743"/>
                <a:ext cx="2235994" cy="1200329"/>
              </a:xfrm>
              <a:prstGeom prst="rect">
                <a:avLst/>
              </a:prstGeom>
              <a:blipFill>
                <a:blip r:embed="rId10"/>
                <a:stretch>
                  <a:fillRect l="-8470" t="-7614" b="-18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0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1813D34DEA04FA894376071F88FB4" ma:contentTypeVersion="36" ma:contentTypeDescription="Create a new document." ma:contentTypeScope="" ma:versionID="7f78aa1ec0b6b4eb66927481de3605fd">
  <xsd:schema xmlns:xsd="http://www.w3.org/2001/XMLSchema" xmlns:xs="http://www.w3.org/2001/XMLSchema" xmlns:p="http://schemas.microsoft.com/office/2006/metadata/properties" xmlns:ns3="2218049b-2058-4e53-b507-2aae784b0ab2" xmlns:ns4="5149e2cd-6be4-4658-8276-1d896e23bc9b" targetNamespace="http://schemas.microsoft.com/office/2006/metadata/properties" ma:root="true" ma:fieldsID="128e6eef569e50653b9373424e7565d9" ns3:_="" ns4:_="">
    <xsd:import namespace="2218049b-2058-4e53-b507-2aae784b0ab2"/>
    <xsd:import namespace="5149e2cd-6be4-4658-8276-1d896e23bc9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NotebookLocked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8049b-2058-4e53-b507-2aae784b0a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9e2cd-6be4-4658-8276-1d896e23bc9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9" nillable="true" ma:displayName="MediaServiceLocation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Templates" ma:index="37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40" nillable="true" ma:displayName="Self Registration Enabled" ma:internalName="Self_Registration_Enabled0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Teams_Channel_Section_Location" ma:index="42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49e2cd-6be4-4658-8276-1d896e23bc9b" xsi:nil="true"/>
    <Teachers xmlns="5149e2cd-6be4-4658-8276-1d896e23bc9b">
      <UserInfo>
        <DisplayName/>
        <AccountId xsi:nil="true"/>
        <AccountType/>
      </UserInfo>
    </Teachers>
    <Invited_Teachers xmlns="5149e2cd-6be4-4658-8276-1d896e23bc9b" xsi:nil="true"/>
    <TeamsChannelId xmlns="5149e2cd-6be4-4658-8276-1d896e23bc9b" xsi:nil="true"/>
    <IsNotebookLocked xmlns="5149e2cd-6be4-4658-8276-1d896e23bc9b" xsi:nil="true"/>
    <CultureName xmlns="5149e2cd-6be4-4658-8276-1d896e23bc9b" xsi:nil="true"/>
    <Teams_Channel_Section_Location xmlns="5149e2cd-6be4-4658-8276-1d896e23bc9b" xsi:nil="true"/>
    <Self_Registration_Enabled xmlns="5149e2cd-6be4-4658-8276-1d896e23bc9b" xsi:nil="true"/>
    <Student_Groups xmlns="5149e2cd-6be4-4658-8276-1d896e23bc9b">
      <UserInfo>
        <DisplayName/>
        <AccountId xsi:nil="true"/>
        <AccountType/>
      </UserInfo>
    </Student_Groups>
    <Distribution_Groups xmlns="5149e2cd-6be4-4658-8276-1d896e23bc9b" xsi:nil="true"/>
    <AppVersion xmlns="5149e2cd-6be4-4658-8276-1d896e23bc9b" xsi:nil="true"/>
    <LMS_Mappings xmlns="5149e2cd-6be4-4658-8276-1d896e23bc9b" xsi:nil="true"/>
    <Math_Settings xmlns="5149e2cd-6be4-4658-8276-1d896e23bc9b" xsi:nil="true"/>
    <Self_Registration_Enabled0 xmlns="5149e2cd-6be4-4658-8276-1d896e23bc9b" xsi:nil="true"/>
    <NotebookType xmlns="5149e2cd-6be4-4658-8276-1d896e23bc9b" xsi:nil="true"/>
    <DefaultSectionNames xmlns="5149e2cd-6be4-4658-8276-1d896e23bc9b" xsi:nil="true"/>
    <Has_Teacher_Only_SectionGroup xmlns="5149e2cd-6be4-4658-8276-1d896e23bc9b" xsi:nil="true"/>
    <FolderType xmlns="5149e2cd-6be4-4658-8276-1d896e23bc9b" xsi:nil="true"/>
    <Owner xmlns="5149e2cd-6be4-4658-8276-1d896e23bc9b">
      <UserInfo>
        <DisplayName/>
        <AccountId xsi:nil="true"/>
        <AccountType/>
      </UserInfo>
    </Owner>
    <Students xmlns="5149e2cd-6be4-4658-8276-1d896e23bc9b">
      <UserInfo>
        <DisplayName/>
        <AccountId xsi:nil="true"/>
        <AccountType/>
      </UserInfo>
    </Students>
    <Invited_Students xmlns="5149e2cd-6be4-4658-8276-1d896e23bc9b" xsi:nil="true"/>
    <Is_Collaboration_Space_Locked xmlns="5149e2cd-6be4-4658-8276-1d896e23bc9b" xsi:nil="true"/>
  </documentManagement>
</p:properties>
</file>

<file path=customXml/itemProps1.xml><?xml version="1.0" encoding="utf-8"?>
<ds:datastoreItem xmlns:ds="http://schemas.openxmlformats.org/officeDocument/2006/customXml" ds:itemID="{F17A4642-2F30-4C2C-946F-ACEB7F692D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18049b-2058-4e53-b507-2aae784b0ab2"/>
    <ds:schemaRef ds:uri="5149e2cd-6be4-4658-8276-1d896e23bc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720813-F741-4842-AAF7-BC9C1DBB4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C5D5DF-0C4A-4BE3-B5CA-35BFCB667BAB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5149e2cd-6be4-4658-8276-1d896e23bc9b"/>
    <ds:schemaRef ds:uri="http://purl.org/dc/elements/1.1/"/>
    <ds:schemaRef ds:uri="2218049b-2058-4e53-b507-2aae784b0ab2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141</Words>
  <Application>Microsoft Office PowerPoint</Application>
  <PresentationFormat>Widescreen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Surface Area of a Cylinder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of a Cylinder</dc:title>
  <dc:creator>Andrea Kite</dc:creator>
  <cp:lastModifiedBy>Andrea Kite</cp:lastModifiedBy>
  <cp:revision>1</cp:revision>
  <dcterms:created xsi:type="dcterms:W3CDTF">2021-08-02T18:28:14Z</dcterms:created>
  <dcterms:modified xsi:type="dcterms:W3CDTF">2021-08-02T18:35:56Z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0x0101004CD1813D34DEA04FA894376071F88FB4</vt:lpwstr>
  </property>
</Properties>
</file>