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7"/>
  </p:notesMasterIdLst>
  <p:sldIdLst>
    <p:sldId id="289" r:id="rId3"/>
    <p:sldId id="351" r:id="rId4"/>
    <p:sldId id="319" r:id="rId5"/>
    <p:sldId id="35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07710-0E02-4954-8E31-D0E38462253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47140-402C-4872-A006-C117A1D89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78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492D72-0B4B-4293-B47B-7D1F06616230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altLang="en-US" i="1" dirty="0"/>
          </a:p>
        </p:txBody>
      </p:sp>
    </p:spTree>
    <p:extLst>
      <p:ext uri="{BB962C8B-B14F-4D97-AF65-F5344CB8AC3E}">
        <p14:creationId xmlns:p14="http://schemas.microsoft.com/office/powerpoint/2010/main" val="1421512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492D72-0B4B-4293-B47B-7D1F06616230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altLang="en-US" i="1" dirty="0"/>
          </a:p>
        </p:txBody>
      </p:sp>
    </p:spTree>
    <p:extLst>
      <p:ext uri="{BB962C8B-B14F-4D97-AF65-F5344CB8AC3E}">
        <p14:creationId xmlns:p14="http://schemas.microsoft.com/office/powerpoint/2010/main" val="1671999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492D72-0B4B-4293-B47B-7D1F06616230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altLang="en-US" i="1" dirty="0"/>
          </a:p>
        </p:txBody>
      </p:sp>
    </p:spTree>
    <p:extLst>
      <p:ext uri="{BB962C8B-B14F-4D97-AF65-F5344CB8AC3E}">
        <p14:creationId xmlns:p14="http://schemas.microsoft.com/office/powerpoint/2010/main" val="2761019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260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75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482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157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117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188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988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154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8471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867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15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9649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5958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5169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279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00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96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15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157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967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985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57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30F9-5487-4E4F-A29D-8B5E0E83CF66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47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34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12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13.png"/><Relationship Id="rId18" Type="http://schemas.openxmlformats.org/officeDocument/2006/relationships/image" Target="../media/image14.png"/><Relationship Id="rId21" Type="http://schemas.openxmlformats.org/officeDocument/2006/relationships/image" Target="../media/image120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80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70.png"/><Relationship Id="rId20" Type="http://schemas.openxmlformats.org/officeDocument/2006/relationships/image" Target="../media/image1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24" Type="http://schemas.openxmlformats.org/officeDocument/2006/relationships/image" Target="../media/image15.png"/><Relationship Id="rId5" Type="http://schemas.openxmlformats.org/officeDocument/2006/relationships/image" Target="../media/image30.png"/><Relationship Id="rId15" Type="http://schemas.openxmlformats.org/officeDocument/2006/relationships/image" Target="../media/image60.png"/><Relationship Id="rId23" Type="http://schemas.openxmlformats.org/officeDocument/2006/relationships/image" Target="../media/image140.png"/><Relationship Id="rId10" Type="http://schemas.openxmlformats.org/officeDocument/2006/relationships/image" Target="../media/image35.png"/><Relationship Id="rId19" Type="http://schemas.openxmlformats.org/officeDocument/2006/relationships/image" Target="../media/image100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Relationship Id="rId22" Type="http://schemas.openxmlformats.org/officeDocument/2006/relationships/image" Target="../media/image1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Rounding and Estimating – Identifying Significant Figures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F656FF2-B75F-4D09-9B38-7D3EE5DA4717}"/>
                  </a:ext>
                </a:extLst>
              </p:cNvPr>
              <p:cNvSpPr/>
              <p:nvPr/>
            </p:nvSpPr>
            <p:spPr>
              <a:xfrm>
                <a:off x="3625030" y="4807084"/>
                <a:ext cx="160171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458</m:t>
                      </m:r>
                    </m:oMath>
                  </m:oMathPara>
                </a14:m>
                <a:endParaRPr kumimoji="0" lang="en-GB" sz="3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F656FF2-B75F-4D09-9B38-7D3EE5DA47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5030" y="4807084"/>
                <a:ext cx="1601716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FAF992CC-1838-44B5-98DF-BDC03DBAB96D}"/>
              </a:ext>
            </a:extLst>
          </p:cNvPr>
          <p:cNvSpPr txBox="1"/>
          <p:nvPr/>
        </p:nvSpPr>
        <p:spPr>
          <a:xfrm>
            <a:off x="2154224" y="4193282"/>
            <a:ext cx="5401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Which significant figure is the five?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C476CE9-641E-4FB3-B3BE-43D7FEF0D396}"/>
              </a:ext>
            </a:extLst>
          </p:cNvPr>
          <p:cNvSpPr/>
          <p:nvPr/>
        </p:nvSpPr>
        <p:spPr>
          <a:xfrm>
            <a:off x="4293148" y="5331582"/>
            <a:ext cx="11240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2nd 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1C7F3BC-0B90-479C-8646-48B8065344F1}"/>
                  </a:ext>
                </a:extLst>
              </p:cNvPr>
              <p:cNvSpPr/>
              <p:nvPr/>
            </p:nvSpPr>
            <p:spPr>
              <a:xfrm>
                <a:off x="1279263" y="1704977"/>
                <a:ext cx="8627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458</m:t>
                      </m:r>
                    </m:oMath>
                  </m:oMathPara>
                </a14:m>
                <a:endParaRPr kumimoji="0" lang="en-GB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1C7F3BC-0B90-479C-8646-48B8065344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263" y="1704977"/>
                <a:ext cx="862737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F44F16D-E126-4B49-B053-D0444A8EEEAD}"/>
                  </a:ext>
                </a:extLst>
              </p:cNvPr>
              <p:cNvSpPr/>
              <p:nvPr/>
            </p:nvSpPr>
            <p:spPr>
              <a:xfrm>
                <a:off x="1230340" y="2963063"/>
                <a:ext cx="193033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0.0000458</m:t>
                      </m:r>
                    </m:oMath>
                  </m:oMathPara>
                </a14:m>
                <a:endParaRPr kumimoji="0" lang="en-GB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F44F16D-E126-4B49-B053-D0444A8EEE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340" y="2963063"/>
                <a:ext cx="193033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15586F0-E7CC-45F1-9E8A-E3A24507852F}"/>
                  </a:ext>
                </a:extLst>
              </p:cNvPr>
              <p:cNvSpPr/>
              <p:nvPr/>
            </p:nvSpPr>
            <p:spPr>
              <a:xfrm>
                <a:off x="5951880" y="1643520"/>
                <a:ext cx="8627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825</m:t>
                      </m:r>
                    </m:oMath>
                  </m:oMathPara>
                </a14:m>
                <a:endParaRPr kumimoji="0" lang="en-GB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15586F0-E7CC-45F1-9E8A-E3A2450785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880" y="1643520"/>
                <a:ext cx="862737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823BC05-820D-4FCF-978C-AA3AC456640F}"/>
                  </a:ext>
                </a:extLst>
              </p:cNvPr>
              <p:cNvSpPr/>
              <p:nvPr/>
            </p:nvSpPr>
            <p:spPr>
              <a:xfrm>
                <a:off x="5873089" y="2963063"/>
                <a:ext cx="173156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0.00085</m:t>
                      </m:r>
                      <m:r>
                        <a:rPr kumimoji="0" lang="en-GB" sz="28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823BC05-820D-4FCF-978C-AA3AC45664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3089" y="2963063"/>
                <a:ext cx="1731563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2416E14D-B0E7-4B5D-A7F9-03886BA929B4}"/>
              </a:ext>
            </a:extLst>
          </p:cNvPr>
          <p:cNvSpPr txBox="1"/>
          <p:nvPr/>
        </p:nvSpPr>
        <p:spPr>
          <a:xfrm>
            <a:off x="215344" y="783521"/>
            <a:ext cx="3552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Which significant figure is the </a:t>
            </a: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five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AAAB0C2-881D-44B6-8939-187E70AC8EA5}"/>
              </a:ext>
            </a:extLst>
          </p:cNvPr>
          <p:cNvSpPr txBox="1"/>
          <p:nvPr/>
        </p:nvSpPr>
        <p:spPr>
          <a:xfrm>
            <a:off x="4504363" y="790809"/>
            <a:ext cx="361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Which significant figure is the </a:t>
            </a:r>
            <a:r>
              <a:rPr kumimoji="0" lang="en-GB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five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898766E5-A84D-4249-BF4D-7EC27E7EE2D1}"/>
                  </a:ext>
                </a:extLst>
              </p:cNvPr>
              <p:cNvSpPr/>
              <p:nvPr/>
            </p:nvSpPr>
            <p:spPr>
              <a:xfrm>
                <a:off x="1279263" y="4394268"/>
                <a:ext cx="19303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0.05</m:t>
                      </m:r>
                      <m:r>
                        <a:rPr kumimoji="0" lang="en-GB" sz="28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0048</m:t>
                      </m:r>
                      <m:r>
                        <a:rPr kumimoji="0" lang="en-GB" sz="2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898766E5-A84D-4249-BF4D-7EC27E7EE2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263" y="4394268"/>
                <a:ext cx="1930337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041B5A32-1B76-4E47-8459-7A12DC4F54E5}"/>
                  </a:ext>
                </a:extLst>
              </p:cNvPr>
              <p:cNvSpPr/>
              <p:nvPr/>
            </p:nvSpPr>
            <p:spPr>
              <a:xfrm>
                <a:off x="5908875" y="4371147"/>
                <a:ext cx="173156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0.50082</m:t>
                      </m:r>
                      <m:r>
                        <a:rPr kumimoji="0" lang="en-GB" sz="2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041B5A32-1B76-4E47-8459-7A12DC4F54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8875" y="4371147"/>
                <a:ext cx="1731563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D6446B99-7959-4961-979B-5E8BBCD947A5}"/>
              </a:ext>
            </a:extLst>
          </p:cNvPr>
          <p:cNvSpPr/>
          <p:nvPr/>
        </p:nvSpPr>
        <p:spPr>
          <a:xfrm>
            <a:off x="1559788" y="2191605"/>
            <a:ext cx="601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2nd</a:t>
            </a: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ACB966F-E8ED-4F20-9D0A-5687329B1E4B}"/>
              </a:ext>
            </a:extLst>
          </p:cNvPr>
          <p:cNvSpPr/>
          <p:nvPr/>
        </p:nvSpPr>
        <p:spPr>
          <a:xfrm>
            <a:off x="6452659" y="2084249"/>
            <a:ext cx="559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3rd</a:t>
            </a: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CF4B154-422B-4F44-AD9D-274183C59CE2}"/>
              </a:ext>
            </a:extLst>
          </p:cNvPr>
          <p:cNvSpPr/>
          <p:nvPr/>
        </p:nvSpPr>
        <p:spPr>
          <a:xfrm>
            <a:off x="2566359" y="3371501"/>
            <a:ext cx="601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2nd</a:t>
            </a: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1104BCD-4ADD-4C15-BEDE-C2680B385573}"/>
              </a:ext>
            </a:extLst>
          </p:cNvPr>
          <p:cNvSpPr/>
          <p:nvPr/>
        </p:nvSpPr>
        <p:spPr>
          <a:xfrm>
            <a:off x="7048363" y="3301449"/>
            <a:ext cx="601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2nd</a:t>
            </a: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1080880-797D-4183-8D3E-020CB6215EFA}"/>
              </a:ext>
            </a:extLst>
          </p:cNvPr>
          <p:cNvSpPr/>
          <p:nvPr/>
        </p:nvSpPr>
        <p:spPr>
          <a:xfrm>
            <a:off x="1816697" y="4747524"/>
            <a:ext cx="526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1st</a:t>
            </a: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3253BBC-8647-44D9-A96D-F14BA4FB8C38}"/>
              </a:ext>
            </a:extLst>
          </p:cNvPr>
          <p:cNvSpPr/>
          <p:nvPr/>
        </p:nvSpPr>
        <p:spPr>
          <a:xfrm>
            <a:off x="6281642" y="4747524"/>
            <a:ext cx="526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1st</a:t>
            </a: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6EEF1E4-AF4F-4EFC-8C48-FC0755566B54}"/>
              </a:ext>
            </a:extLst>
          </p:cNvPr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Worked Example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7EB773-39E2-4785-9FD2-686A8DCC8058}"/>
              </a:ext>
            </a:extLst>
          </p:cNvPr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Your Turn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1719F74-58B4-4BC3-80DA-B2558ADDD34D}"/>
              </a:ext>
            </a:extLst>
          </p:cNvPr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B41BDA2-BD33-4A6A-B6D0-BBD316E77848}"/>
              </a:ext>
            </a:extLst>
          </p:cNvPr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139076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31" grpId="0"/>
      <p:bldP spid="35" grpId="0"/>
      <p:bldP spid="3" grpId="0"/>
      <p:bldP spid="37" grpId="0"/>
      <p:bldP spid="38" grpId="0"/>
      <p:bldP spid="39" grpId="0"/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BBF023-4C87-4751-B7F2-35D5A13C3679}"/>
              </a:ext>
            </a:extLst>
          </p:cNvPr>
          <p:cNvSpPr txBox="1"/>
          <p:nvPr/>
        </p:nvSpPr>
        <p:spPr>
          <a:xfrm>
            <a:off x="258228" y="320664"/>
            <a:ext cx="6046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Which significant figure is the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four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0C8C3AD-7FDD-4A23-B1E6-F6F9C97863BB}"/>
                  </a:ext>
                </a:extLst>
              </p:cNvPr>
              <p:cNvSpPr txBox="1"/>
              <p:nvPr/>
            </p:nvSpPr>
            <p:spPr>
              <a:xfrm>
                <a:off x="364206" y="1522911"/>
                <a:ext cx="19430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1) 450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0C8C3AD-7FDD-4A23-B1E6-F6F9C97863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06" y="1522911"/>
                <a:ext cx="1943037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8F439E4-7570-4E81-9C34-60132F6D1288}"/>
                  </a:ext>
                </a:extLst>
              </p:cNvPr>
              <p:cNvSpPr txBox="1"/>
              <p:nvPr/>
            </p:nvSpPr>
            <p:spPr>
              <a:xfrm>
                <a:off x="258228" y="2368581"/>
                <a:ext cx="21930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2) 540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8F439E4-7570-4E81-9C34-60132F6D12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228" y="2368581"/>
                <a:ext cx="2193078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97CC2CB-20EA-4435-838B-BC3FC09BD413}"/>
                  </a:ext>
                </a:extLst>
              </p:cNvPr>
              <p:cNvSpPr txBox="1"/>
              <p:nvPr/>
            </p:nvSpPr>
            <p:spPr>
              <a:xfrm>
                <a:off x="413283" y="3270956"/>
                <a:ext cx="19970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3) 5400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97CC2CB-20EA-4435-838B-BC3FC09BD4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283" y="3270956"/>
                <a:ext cx="1997044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53E664F-230B-4EE0-8138-4B8DBDD540EF}"/>
                  </a:ext>
                </a:extLst>
              </p:cNvPr>
              <p:cNvSpPr txBox="1"/>
              <p:nvPr/>
            </p:nvSpPr>
            <p:spPr>
              <a:xfrm>
                <a:off x="451764" y="4166216"/>
                <a:ext cx="21162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4) 50400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53E664F-230B-4EE0-8138-4B8DBDD540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764" y="4166216"/>
                <a:ext cx="2116252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13176AA-2C55-4BFB-B347-6A6FAC017BEB}"/>
                  </a:ext>
                </a:extLst>
              </p:cNvPr>
              <p:cNvSpPr txBox="1"/>
              <p:nvPr/>
            </p:nvSpPr>
            <p:spPr>
              <a:xfrm>
                <a:off x="4428429" y="1502759"/>
                <a:ext cx="269281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6) 0.50400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13176AA-2C55-4BFB-B347-6A6FAC017B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429" y="1502759"/>
                <a:ext cx="2692813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8A5AF9B-CF6D-4F2D-BC8E-B7F9D7BA6F47}"/>
                  </a:ext>
                </a:extLst>
              </p:cNvPr>
              <p:cNvSpPr txBox="1"/>
              <p:nvPr/>
            </p:nvSpPr>
            <p:spPr>
              <a:xfrm>
                <a:off x="451764" y="5145548"/>
                <a:ext cx="22195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5) 54000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8A5AF9B-CF6D-4F2D-BC8E-B7F9D7BA6F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764" y="5145548"/>
                <a:ext cx="2219542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0C1C573-1837-4419-9F5A-4D02644FEDBA}"/>
                  </a:ext>
                </a:extLst>
              </p:cNvPr>
              <p:cNvSpPr txBox="1"/>
              <p:nvPr/>
            </p:nvSpPr>
            <p:spPr>
              <a:xfrm>
                <a:off x="4550327" y="2308081"/>
                <a:ext cx="269281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7)  0.050400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0C1C573-1837-4419-9F5A-4D02644FED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327" y="2308081"/>
                <a:ext cx="2692813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702AF0F-2C4D-4D35-A9DB-CA83D271D9D1}"/>
                  </a:ext>
                </a:extLst>
              </p:cNvPr>
              <p:cNvSpPr txBox="1"/>
              <p:nvPr/>
            </p:nvSpPr>
            <p:spPr>
              <a:xfrm>
                <a:off x="4578296" y="3215284"/>
                <a:ext cx="269281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8)  0.040500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702AF0F-2C4D-4D35-A9DB-CA83D271D9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8296" y="3215284"/>
                <a:ext cx="2692813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DBE8726-8DE8-4482-A2CB-1EC5E70E8B08}"/>
                  </a:ext>
                </a:extLst>
              </p:cNvPr>
              <p:cNvSpPr txBox="1"/>
              <p:nvPr/>
            </p:nvSpPr>
            <p:spPr>
              <a:xfrm>
                <a:off x="4689515" y="4194616"/>
                <a:ext cx="269281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9)  0.0050400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DBE8726-8DE8-4482-A2CB-1EC5E70E8B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515" y="4194616"/>
                <a:ext cx="2692813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364096C-8EDE-45AF-9BE2-81AD9D9334F1}"/>
                  </a:ext>
                </a:extLst>
              </p:cNvPr>
              <p:cNvSpPr txBox="1"/>
              <p:nvPr/>
            </p:nvSpPr>
            <p:spPr>
              <a:xfrm>
                <a:off x="4689516" y="5173948"/>
                <a:ext cx="269281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10)  1.00050400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364096C-8EDE-45AF-9BE2-81AD9D9334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516" y="5173948"/>
                <a:ext cx="2692813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9790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BBF023-4C87-4751-B7F2-35D5A13C3679}"/>
              </a:ext>
            </a:extLst>
          </p:cNvPr>
          <p:cNvSpPr txBox="1"/>
          <p:nvPr/>
        </p:nvSpPr>
        <p:spPr>
          <a:xfrm>
            <a:off x="258228" y="320664"/>
            <a:ext cx="6046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Which significant figure is the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four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0C8C3AD-7FDD-4A23-B1E6-F6F9C97863BB}"/>
                  </a:ext>
                </a:extLst>
              </p:cNvPr>
              <p:cNvSpPr txBox="1"/>
              <p:nvPr/>
            </p:nvSpPr>
            <p:spPr>
              <a:xfrm>
                <a:off x="364206" y="1522911"/>
                <a:ext cx="19430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1) 450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0C8C3AD-7FDD-4A23-B1E6-F6F9C97863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06" y="1522911"/>
                <a:ext cx="1943037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8F439E4-7570-4E81-9C34-60132F6D1288}"/>
                  </a:ext>
                </a:extLst>
              </p:cNvPr>
              <p:cNvSpPr txBox="1"/>
              <p:nvPr/>
            </p:nvSpPr>
            <p:spPr>
              <a:xfrm>
                <a:off x="258228" y="2368581"/>
                <a:ext cx="21930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2) 540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8F439E4-7570-4E81-9C34-60132F6D12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228" y="2368581"/>
                <a:ext cx="2193078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97CC2CB-20EA-4435-838B-BC3FC09BD413}"/>
                  </a:ext>
                </a:extLst>
              </p:cNvPr>
              <p:cNvSpPr txBox="1"/>
              <p:nvPr/>
            </p:nvSpPr>
            <p:spPr>
              <a:xfrm>
                <a:off x="413283" y="3270956"/>
                <a:ext cx="19970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3) 5400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97CC2CB-20EA-4435-838B-BC3FC09BD4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283" y="3270956"/>
                <a:ext cx="1997044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53E664F-230B-4EE0-8138-4B8DBDD540EF}"/>
                  </a:ext>
                </a:extLst>
              </p:cNvPr>
              <p:cNvSpPr txBox="1"/>
              <p:nvPr/>
            </p:nvSpPr>
            <p:spPr>
              <a:xfrm>
                <a:off x="451764" y="4166216"/>
                <a:ext cx="21162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4) 50400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53E664F-230B-4EE0-8138-4B8DBDD540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764" y="4166216"/>
                <a:ext cx="2116252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13176AA-2C55-4BFB-B347-6A6FAC017BEB}"/>
                  </a:ext>
                </a:extLst>
              </p:cNvPr>
              <p:cNvSpPr txBox="1"/>
              <p:nvPr/>
            </p:nvSpPr>
            <p:spPr>
              <a:xfrm>
                <a:off x="4428429" y="1502759"/>
                <a:ext cx="269281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6) 0.50400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13176AA-2C55-4BFB-B347-6A6FAC017B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429" y="1502759"/>
                <a:ext cx="2692813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8A5AF9B-CF6D-4F2D-BC8E-B7F9D7BA6F47}"/>
                  </a:ext>
                </a:extLst>
              </p:cNvPr>
              <p:cNvSpPr txBox="1"/>
              <p:nvPr/>
            </p:nvSpPr>
            <p:spPr>
              <a:xfrm>
                <a:off x="451764" y="5145548"/>
                <a:ext cx="22195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5) 54000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8A5AF9B-CF6D-4F2D-BC8E-B7F9D7BA6F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764" y="5145548"/>
                <a:ext cx="2219542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0C1C573-1837-4419-9F5A-4D02644FEDBA}"/>
                  </a:ext>
                </a:extLst>
              </p:cNvPr>
              <p:cNvSpPr txBox="1"/>
              <p:nvPr/>
            </p:nvSpPr>
            <p:spPr>
              <a:xfrm>
                <a:off x="4550327" y="2308081"/>
                <a:ext cx="269281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7)  0.050400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0C1C573-1837-4419-9F5A-4D02644FED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327" y="2308081"/>
                <a:ext cx="2692813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702AF0F-2C4D-4D35-A9DB-CA83D271D9D1}"/>
                  </a:ext>
                </a:extLst>
              </p:cNvPr>
              <p:cNvSpPr txBox="1"/>
              <p:nvPr/>
            </p:nvSpPr>
            <p:spPr>
              <a:xfrm>
                <a:off x="4578296" y="3215284"/>
                <a:ext cx="269281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8)  0.040500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702AF0F-2C4D-4D35-A9DB-CA83D271D9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8296" y="3215284"/>
                <a:ext cx="2692813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DBE8726-8DE8-4482-A2CB-1EC5E70E8B08}"/>
                  </a:ext>
                </a:extLst>
              </p:cNvPr>
              <p:cNvSpPr txBox="1"/>
              <p:nvPr/>
            </p:nvSpPr>
            <p:spPr>
              <a:xfrm>
                <a:off x="4689515" y="4184051"/>
                <a:ext cx="269281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9)  0.0050400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DBE8726-8DE8-4482-A2CB-1EC5E70E8B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515" y="4184051"/>
                <a:ext cx="2692813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364096C-8EDE-45AF-9BE2-81AD9D9334F1}"/>
                  </a:ext>
                </a:extLst>
              </p:cNvPr>
              <p:cNvSpPr txBox="1"/>
              <p:nvPr/>
            </p:nvSpPr>
            <p:spPr>
              <a:xfrm>
                <a:off x="4689516" y="5173948"/>
                <a:ext cx="269281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10)  1.00050400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364096C-8EDE-45AF-9BE2-81AD9D9334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516" y="5173948"/>
                <a:ext cx="2692813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0BA0DEC-4CCE-4C4A-8046-332F711431C6}"/>
                  </a:ext>
                </a:extLst>
              </p:cNvPr>
              <p:cNvSpPr txBox="1"/>
              <p:nvPr/>
            </p:nvSpPr>
            <p:spPr>
              <a:xfrm>
                <a:off x="2882742" y="1531133"/>
                <a:ext cx="2020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𝑠𝑡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0BA0DEC-4CCE-4C4A-8046-332F711431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2742" y="1531133"/>
                <a:ext cx="202041" cy="369332"/>
              </a:xfrm>
              <a:prstGeom prst="rect">
                <a:avLst/>
              </a:prstGeom>
              <a:blipFill>
                <a:blip r:embed="rId15"/>
                <a:stretch>
                  <a:fillRect r="-148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79F4BFB-3FCD-431E-B138-A70A29285186}"/>
                  </a:ext>
                </a:extLst>
              </p:cNvPr>
              <p:cNvSpPr txBox="1"/>
              <p:nvPr/>
            </p:nvSpPr>
            <p:spPr>
              <a:xfrm>
                <a:off x="2943692" y="2385025"/>
                <a:ext cx="2020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𝑛𝑑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79F4BFB-3FCD-431E-B138-A70A292851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3692" y="2385025"/>
                <a:ext cx="202041" cy="369332"/>
              </a:xfrm>
              <a:prstGeom prst="rect">
                <a:avLst/>
              </a:prstGeom>
              <a:blipFill>
                <a:blip r:embed="rId16"/>
                <a:stretch>
                  <a:fillRect r="-1848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720CF09-01AD-4BD3-8136-ACFE4F91B7CF}"/>
                  </a:ext>
                </a:extLst>
              </p:cNvPr>
              <p:cNvSpPr txBox="1"/>
              <p:nvPr/>
            </p:nvSpPr>
            <p:spPr>
              <a:xfrm>
                <a:off x="2943691" y="3361702"/>
                <a:ext cx="2020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𝑛𝑑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720CF09-01AD-4BD3-8136-ACFE4F91B7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3691" y="3361702"/>
                <a:ext cx="202041" cy="369332"/>
              </a:xfrm>
              <a:prstGeom prst="rect">
                <a:avLst/>
              </a:prstGeom>
              <a:blipFill>
                <a:blip r:embed="rId17"/>
                <a:stretch>
                  <a:fillRect r="-1848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3A09AB9-FAF6-4793-B881-95388D3E67BD}"/>
                  </a:ext>
                </a:extLst>
              </p:cNvPr>
              <p:cNvSpPr txBox="1"/>
              <p:nvPr/>
            </p:nvSpPr>
            <p:spPr>
              <a:xfrm>
                <a:off x="2943691" y="4233309"/>
                <a:ext cx="5509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𝑟𝑑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3A09AB9-FAF6-4793-B881-95388D3E67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3691" y="4233309"/>
                <a:ext cx="550978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9C772C6-EC0E-4F5B-995A-99B4DAC45869}"/>
                  </a:ext>
                </a:extLst>
              </p:cNvPr>
              <p:cNvSpPr txBox="1"/>
              <p:nvPr/>
            </p:nvSpPr>
            <p:spPr>
              <a:xfrm>
                <a:off x="2970997" y="5225147"/>
                <a:ext cx="3309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𝑛𝑑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9C772C6-EC0E-4F5B-995A-99B4DAC458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0997" y="5225147"/>
                <a:ext cx="330968" cy="369332"/>
              </a:xfrm>
              <a:prstGeom prst="rect">
                <a:avLst/>
              </a:prstGeom>
              <a:blipFill>
                <a:blip r:embed="rId19"/>
                <a:stretch>
                  <a:fillRect r="-7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D63D882-092F-4EE5-A243-8B0E31E9CECF}"/>
                  </a:ext>
                </a:extLst>
              </p:cNvPr>
              <p:cNvSpPr txBox="1"/>
              <p:nvPr/>
            </p:nvSpPr>
            <p:spPr>
              <a:xfrm>
                <a:off x="7711339" y="1599855"/>
                <a:ext cx="2020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𝑟𝑑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D63D882-092F-4EE5-A243-8B0E31E9CE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1339" y="1599855"/>
                <a:ext cx="202041" cy="369332"/>
              </a:xfrm>
              <a:prstGeom prst="rect">
                <a:avLst/>
              </a:prstGeom>
              <a:blipFill>
                <a:blip r:embed="rId20"/>
                <a:stretch>
                  <a:fillRect r="-172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9E104D1D-6790-46E1-8B9D-6556EF392B70}"/>
                  </a:ext>
                </a:extLst>
              </p:cNvPr>
              <p:cNvSpPr txBox="1"/>
              <p:nvPr/>
            </p:nvSpPr>
            <p:spPr>
              <a:xfrm>
                <a:off x="7711338" y="2378271"/>
                <a:ext cx="2020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𝑟𝑑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9E104D1D-6790-46E1-8B9D-6556EF392B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1338" y="2378271"/>
                <a:ext cx="202041" cy="369332"/>
              </a:xfrm>
              <a:prstGeom prst="rect">
                <a:avLst/>
              </a:prstGeom>
              <a:blipFill>
                <a:blip r:embed="rId21"/>
                <a:stretch>
                  <a:fillRect r="-172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6BA4FE7-9C91-467D-8166-47E443795904}"/>
                  </a:ext>
                </a:extLst>
              </p:cNvPr>
              <p:cNvSpPr txBox="1"/>
              <p:nvPr/>
            </p:nvSpPr>
            <p:spPr>
              <a:xfrm>
                <a:off x="7711338" y="3301402"/>
                <a:ext cx="4650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𝑠𝑡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6BA4FE7-9C91-467D-8166-47E4437959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1338" y="3301402"/>
                <a:ext cx="465097" cy="369332"/>
              </a:xfrm>
              <a:prstGeom prst="rect">
                <a:avLst/>
              </a:prstGeom>
              <a:blipFill>
                <a:blip r:embed="rId22"/>
                <a:stretch>
                  <a:fillRect r="-78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D06D472-366C-4F9E-A6E9-C70D0083DECD}"/>
                  </a:ext>
                </a:extLst>
              </p:cNvPr>
              <p:cNvSpPr txBox="1"/>
              <p:nvPr/>
            </p:nvSpPr>
            <p:spPr>
              <a:xfrm>
                <a:off x="7739275" y="4292771"/>
                <a:ext cx="4650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𝑟𝑑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D06D472-366C-4F9E-A6E9-C70D0083DE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9275" y="4292771"/>
                <a:ext cx="465097" cy="369332"/>
              </a:xfrm>
              <a:prstGeom prst="rect">
                <a:avLst/>
              </a:prstGeom>
              <a:blipFill>
                <a:blip r:embed="rId23"/>
                <a:stretch>
                  <a:fillRect r="-1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E3D7B99-C8BB-4F7B-9496-0C257304A1CF}"/>
                  </a:ext>
                </a:extLst>
              </p:cNvPr>
              <p:cNvSpPr txBox="1"/>
              <p:nvPr/>
            </p:nvSpPr>
            <p:spPr>
              <a:xfrm>
                <a:off x="7739275" y="5284140"/>
                <a:ext cx="4650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𝑡h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E3D7B99-C8BB-4F7B-9496-0C257304A1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9275" y="5284140"/>
                <a:ext cx="465097" cy="369332"/>
              </a:xfrm>
              <a:prstGeom prst="rect">
                <a:avLst/>
              </a:prstGeom>
              <a:blipFill>
                <a:blip r:embed="rId24"/>
                <a:stretch>
                  <a:fillRect r="-131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526108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155</Words>
  <Application>Microsoft Office PowerPoint</Application>
  <PresentationFormat>On-screen Show (4:3)</PresentationFormat>
  <Paragraphs>62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1_Office Theme</vt:lpstr>
      <vt:lpstr>2_Office Theme</vt:lpstr>
      <vt:lpstr>Rounding and Estimating – Identifying Significant Figures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 – Rounding and Estimating - Significant Figures</dc:title>
  <dc:creator>Graeme Mitchinson</dc:creator>
  <cp:lastModifiedBy>Craig Barton</cp:lastModifiedBy>
  <cp:revision>7</cp:revision>
  <dcterms:created xsi:type="dcterms:W3CDTF">2021-07-06T13:19:34Z</dcterms:created>
  <dcterms:modified xsi:type="dcterms:W3CDTF">2021-09-07T11:51:38Z</dcterms:modified>
</cp:coreProperties>
</file>