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6" r:id="rId2"/>
    <p:sldId id="331" r:id="rId3"/>
    <p:sldId id="332" r:id="rId4"/>
    <p:sldId id="28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Chow" userId="500c4e47-47a3-48c2-9e51-47817466b14a" providerId="ADAL" clId="{CE7CFA1C-ED9E-4AC2-A1A9-D4B9D49365A9}"/>
    <pc:docChg chg="custSel modSld">
      <pc:chgData name="Simon Chow" userId="500c4e47-47a3-48c2-9e51-47817466b14a" providerId="ADAL" clId="{CE7CFA1C-ED9E-4AC2-A1A9-D4B9D49365A9}" dt="2021-10-05T19:04:59.468" v="89" actId="20577"/>
      <pc:docMkLst>
        <pc:docMk/>
      </pc:docMkLst>
      <pc:sldChg chg="addSp delSp modSp mod modAnim">
        <pc:chgData name="Simon Chow" userId="500c4e47-47a3-48c2-9e51-47817466b14a" providerId="ADAL" clId="{CE7CFA1C-ED9E-4AC2-A1A9-D4B9D49365A9}" dt="2021-10-05T19:01:02.117" v="87" actId="1076"/>
        <pc:sldMkLst>
          <pc:docMk/>
          <pc:sldMk cId="919589175" sldId="287"/>
        </pc:sldMkLst>
        <pc:spChg chg="del">
          <ac:chgData name="Simon Chow" userId="500c4e47-47a3-48c2-9e51-47817466b14a" providerId="ADAL" clId="{CE7CFA1C-ED9E-4AC2-A1A9-D4B9D49365A9}" dt="2021-10-05T18:55:48.726" v="0" actId="478"/>
          <ac:spMkLst>
            <pc:docMk/>
            <pc:sldMk cId="919589175" sldId="287"/>
            <ac:spMk id="9" creationId="{C9E2A85A-0240-4586-9E87-BB1827FA5C96}"/>
          </ac:spMkLst>
        </pc:spChg>
        <pc:spChg chg="add mod">
          <ac:chgData name="Simon Chow" userId="500c4e47-47a3-48c2-9e51-47817466b14a" providerId="ADAL" clId="{CE7CFA1C-ED9E-4AC2-A1A9-D4B9D49365A9}" dt="2021-10-05T19:01:02.117" v="87" actId="1076"/>
          <ac:spMkLst>
            <pc:docMk/>
            <pc:sldMk cId="919589175" sldId="287"/>
            <ac:spMk id="11" creationId="{C883B793-E584-4DFF-9E37-6AF7B97BD008}"/>
          </ac:spMkLst>
        </pc:spChg>
        <pc:spChg chg="del">
          <ac:chgData name="Simon Chow" userId="500c4e47-47a3-48c2-9e51-47817466b14a" providerId="ADAL" clId="{CE7CFA1C-ED9E-4AC2-A1A9-D4B9D49365A9}" dt="2021-10-05T18:55:48.726" v="0" actId="478"/>
          <ac:spMkLst>
            <pc:docMk/>
            <pc:sldMk cId="919589175" sldId="287"/>
            <ac:spMk id="12" creationId="{8E8F12DF-49E4-4284-B43F-BC488F5BC2B5}"/>
          </ac:spMkLst>
        </pc:spChg>
        <pc:spChg chg="add mod">
          <ac:chgData name="Simon Chow" userId="500c4e47-47a3-48c2-9e51-47817466b14a" providerId="ADAL" clId="{CE7CFA1C-ED9E-4AC2-A1A9-D4B9D49365A9}" dt="2021-10-05T19:01:02.117" v="87" actId="1076"/>
          <ac:spMkLst>
            <pc:docMk/>
            <pc:sldMk cId="919589175" sldId="287"/>
            <ac:spMk id="13" creationId="{54A0909C-4903-46A8-9BDA-797B3682FA8A}"/>
          </ac:spMkLst>
        </pc:spChg>
        <pc:spChg chg="add mod">
          <ac:chgData name="Simon Chow" userId="500c4e47-47a3-48c2-9e51-47817466b14a" providerId="ADAL" clId="{CE7CFA1C-ED9E-4AC2-A1A9-D4B9D49365A9}" dt="2021-10-05T19:00:58.320" v="86" actId="1076"/>
          <ac:spMkLst>
            <pc:docMk/>
            <pc:sldMk cId="919589175" sldId="287"/>
            <ac:spMk id="14" creationId="{06CE18F1-A1E3-4184-A442-89320F233049}"/>
          </ac:spMkLst>
        </pc:spChg>
        <pc:spChg chg="del">
          <ac:chgData name="Simon Chow" userId="500c4e47-47a3-48c2-9e51-47817466b14a" providerId="ADAL" clId="{CE7CFA1C-ED9E-4AC2-A1A9-D4B9D49365A9}" dt="2021-10-05T18:55:48.726" v="0" actId="478"/>
          <ac:spMkLst>
            <pc:docMk/>
            <pc:sldMk cId="919589175" sldId="287"/>
            <ac:spMk id="17" creationId="{742B1DB9-98E7-4CBD-B920-5AE0E64A130B}"/>
          </ac:spMkLst>
        </pc:spChg>
        <pc:spChg chg="del">
          <ac:chgData name="Simon Chow" userId="500c4e47-47a3-48c2-9e51-47817466b14a" providerId="ADAL" clId="{CE7CFA1C-ED9E-4AC2-A1A9-D4B9D49365A9}" dt="2021-10-05T18:55:48.726" v="0" actId="478"/>
          <ac:spMkLst>
            <pc:docMk/>
            <pc:sldMk cId="919589175" sldId="287"/>
            <ac:spMk id="18" creationId="{61409D32-E28C-4DA6-9DA1-F99478185F8E}"/>
          </ac:spMkLst>
        </pc:spChg>
        <pc:spChg chg="del">
          <ac:chgData name="Simon Chow" userId="500c4e47-47a3-48c2-9e51-47817466b14a" providerId="ADAL" clId="{CE7CFA1C-ED9E-4AC2-A1A9-D4B9D49365A9}" dt="2021-10-05T18:55:48.726" v="0" actId="478"/>
          <ac:spMkLst>
            <pc:docMk/>
            <pc:sldMk cId="919589175" sldId="287"/>
            <ac:spMk id="19" creationId="{9CB2771F-9481-4CD0-AAC2-524E7659B1CC}"/>
          </ac:spMkLst>
        </pc:spChg>
        <pc:spChg chg="mod">
          <ac:chgData name="Simon Chow" userId="500c4e47-47a3-48c2-9e51-47817466b14a" providerId="ADAL" clId="{CE7CFA1C-ED9E-4AC2-A1A9-D4B9D49365A9}" dt="2021-10-05T18:56:10.780" v="4" actId="2711"/>
          <ac:spMkLst>
            <pc:docMk/>
            <pc:sldMk cId="919589175" sldId="287"/>
            <ac:spMk id="28" creationId="{A6968F59-73AF-4EE1-B7E3-275C27E49647}"/>
          </ac:spMkLst>
        </pc:spChg>
      </pc:sldChg>
      <pc:sldChg chg="modSp">
        <pc:chgData name="Simon Chow" userId="500c4e47-47a3-48c2-9e51-47817466b14a" providerId="ADAL" clId="{CE7CFA1C-ED9E-4AC2-A1A9-D4B9D49365A9}" dt="2021-10-05T19:04:59.468" v="89" actId="20577"/>
        <pc:sldMkLst>
          <pc:docMk/>
          <pc:sldMk cId="3973348014" sldId="326"/>
        </pc:sldMkLst>
        <pc:spChg chg="mod">
          <ac:chgData name="Simon Chow" userId="500c4e47-47a3-48c2-9e51-47817466b14a" providerId="ADAL" clId="{CE7CFA1C-ED9E-4AC2-A1A9-D4B9D49365A9}" dt="2021-10-05T19:04:59.468" v="89" actId="20577"/>
          <ac:spMkLst>
            <pc:docMk/>
            <pc:sldMk cId="3973348014" sldId="326"/>
            <ac:spMk id="24" creationId="{02A6E19F-3E99-4FFC-BB50-D5F457EBEA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18" Type="http://schemas.openxmlformats.org/officeDocument/2006/relationships/image" Target="../media/image43.png"/><Relationship Id="rId26" Type="http://schemas.openxmlformats.org/officeDocument/2006/relationships/image" Target="../media/image51.png"/><Relationship Id="rId3" Type="http://schemas.openxmlformats.org/officeDocument/2006/relationships/image" Target="../media/image21.png"/><Relationship Id="rId21" Type="http://schemas.openxmlformats.org/officeDocument/2006/relationships/image" Target="../media/image46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17" Type="http://schemas.openxmlformats.org/officeDocument/2006/relationships/image" Target="../media/image42.png"/><Relationship Id="rId25" Type="http://schemas.openxmlformats.org/officeDocument/2006/relationships/image" Target="../media/image50.png"/><Relationship Id="rId2" Type="http://schemas.openxmlformats.org/officeDocument/2006/relationships/image" Target="../media/image20.png"/><Relationship Id="rId16" Type="http://schemas.openxmlformats.org/officeDocument/2006/relationships/image" Target="../media/image41.png"/><Relationship Id="rId20" Type="http://schemas.openxmlformats.org/officeDocument/2006/relationships/image" Target="../media/image45.png"/><Relationship Id="rId29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24" Type="http://schemas.openxmlformats.org/officeDocument/2006/relationships/image" Target="../media/image49.png"/><Relationship Id="rId5" Type="http://schemas.openxmlformats.org/officeDocument/2006/relationships/image" Target="../media/image30.png"/><Relationship Id="rId15" Type="http://schemas.openxmlformats.org/officeDocument/2006/relationships/image" Target="../media/image40.png"/><Relationship Id="rId23" Type="http://schemas.openxmlformats.org/officeDocument/2006/relationships/image" Target="../media/image48.png"/><Relationship Id="rId28" Type="http://schemas.openxmlformats.org/officeDocument/2006/relationships/image" Target="../media/image53.png"/><Relationship Id="rId10" Type="http://schemas.openxmlformats.org/officeDocument/2006/relationships/image" Target="../media/image35.png"/><Relationship Id="rId19" Type="http://schemas.openxmlformats.org/officeDocument/2006/relationships/image" Target="../media/image44.png"/><Relationship Id="rId4" Type="http://schemas.openxmlformats.org/officeDocument/2006/relationships/image" Target="../media/image22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Relationship Id="rId22" Type="http://schemas.openxmlformats.org/officeDocument/2006/relationships/image" Target="../media/image47.png"/><Relationship Id="rId27" Type="http://schemas.openxmlformats.org/officeDocument/2006/relationships/image" Target="../media/image52.png"/><Relationship Id="rId30" Type="http://schemas.openxmlformats.org/officeDocument/2006/relationships/image" Target="../media/image5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70.png"/><Relationship Id="rId4" Type="http://schemas.openxmlformats.org/officeDocument/2006/relationships/image" Target="../media/image3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Sequences: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Limiting value of a sequence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2097217" y="4075914"/>
                <a:ext cx="2753061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→∞, 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217" y="4075914"/>
                <a:ext cx="2753061" cy="6939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/>
              <p:nvPr/>
            </p:nvSpPr>
            <p:spPr>
              <a:xfrm>
                <a:off x="1391316" y="5309022"/>
                <a:ext cx="345896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→∞,  </m:t>
                      </m:r>
                      <m:f>
                        <m:fPr>
                          <m:ctrlP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2A6E19F-3E99-4FFC-BB50-D5F457EBE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316" y="5309022"/>
                <a:ext cx="3458960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@DCol_Maths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BF272D1-6950-4BF8-898C-320EDE9878BE}"/>
                  </a:ext>
                </a:extLst>
              </p:cNvPr>
              <p:cNvSpPr txBox="1"/>
              <p:nvPr/>
            </p:nvSpPr>
            <p:spPr>
              <a:xfrm>
                <a:off x="4090" y="487033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BF272D1-6950-4BF8-898C-320EDE987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" y="487033"/>
                <a:ext cx="2162587" cy="369332"/>
              </a:xfrm>
              <a:prstGeom prst="rect">
                <a:avLst/>
              </a:prstGeom>
              <a:blipFill>
                <a:blip r:embed="rId2"/>
                <a:stretch>
                  <a:fillRect l="-2542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C2BDC02-AC33-49BF-8DAA-AE889E2DE859}"/>
                  </a:ext>
                </a:extLst>
              </p:cNvPr>
              <p:cNvSpPr txBox="1"/>
              <p:nvPr/>
            </p:nvSpPr>
            <p:spPr>
              <a:xfrm>
                <a:off x="4089" y="856365"/>
                <a:ext cx="216258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C2BDC02-AC33-49BF-8DAA-AE889E2DE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" y="856365"/>
                <a:ext cx="2162587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7B1B652-AB18-4F6A-80B1-635F76CB9B7A}"/>
                  </a:ext>
                </a:extLst>
              </p:cNvPr>
              <p:cNvSpPr txBox="1"/>
              <p:nvPr/>
            </p:nvSpPr>
            <p:spPr>
              <a:xfrm>
                <a:off x="585" y="1687183"/>
                <a:ext cx="216258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7B1B652-AB18-4F6A-80B1-635F76CB9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" y="1687183"/>
                <a:ext cx="2162587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A12AFBE-5C4E-4032-B23E-14AA6F2A0FCE}"/>
                  </a:ext>
                </a:extLst>
              </p:cNvPr>
              <p:cNvSpPr txBox="1"/>
              <p:nvPr/>
            </p:nvSpPr>
            <p:spPr>
              <a:xfrm>
                <a:off x="11572" y="2524205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A12AFBE-5C4E-4032-B23E-14AA6F2A0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" y="2524205"/>
                <a:ext cx="2162587" cy="6295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7ABC6DE-4F80-4666-A023-D53ED2EFCE27}"/>
                  </a:ext>
                </a:extLst>
              </p:cNvPr>
              <p:cNvSpPr txBox="1"/>
              <p:nvPr/>
            </p:nvSpPr>
            <p:spPr>
              <a:xfrm>
                <a:off x="11572" y="3373566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7ABC6DE-4F80-4666-A023-D53ED2EFC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" y="3373566"/>
                <a:ext cx="2162587" cy="6295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76946BD-C40A-4FE1-A0C0-6C65E1A301F0}"/>
                  </a:ext>
                </a:extLst>
              </p:cNvPr>
              <p:cNvSpPr txBox="1"/>
              <p:nvPr/>
            </p:nvSpPr>
            <p:spPr>
              <a:xfrm>
                <a:off x="1" y="4222927"/>
                <a:ext cx="2162587" cy="66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76946BD-C40A-4FE1-A0C0-6C65E1A30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222927"/>
                <a:ext cx="2162587" cy="6649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54BBC46-2525-4967-B2F7-07797F8BD90F}"/>
                  </a:ext>
                </a:extLst>
              </p:cNvPr>
              <p:cNvSpPr txBox="1"/>
              <p:nvPr/>
            </p:nvSpPr>
            <p:spPr>
              <a:xfrm>
                <a:off x="0" y="5107682"/>
                <a:ext cx="2162587" cy="66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54BBC46-2525-4967-B2F7-07797F8BD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07682"/>
                <a:ext cx="2162587" cy="6649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68ED796-2C11-4AC8-A54D-8E27A62F1EAA}"/>
                  </a:ext>
                </a:extLst>
              </p:cNvPr>
              <p:cNvSpPr txBox="1"/>
              <p:nvPr/>
            </p:nvSpPr>
            <p:spPr>
              <a:xfrm>
                <a:off x="3482059" y="487033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68ED796-2C11-4AC8-A54D-8E27A62F1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059" y="487033"/>
                <a:ext cx="2162587" cy="369332"/>
              </a:xfrm>
              <a:prstGeom prst="rect">
                <a:avLst/>
              </a:prstGeom>
              <a:blipFill>
                <a:blip r:embed="rId9"/>
                <a:stretch>
                  <a:fillRect l="-2254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DCC8C19-0E74-4D76-87B8-C7D2ED8AF03F}"/>
                  </a:ext>
                </a:extLst>
              </p:cNvPr>
              <p:cNvSpPr txBox="1"/>
              <p:nvPr/>
            </p:nvSpPr>
            <p:spPr>
              <a:xfrm>
                <a:off x="3488366" y="858250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DCC8C19-0E74-4D76-87B8-C7D2ED8AF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366" y="858250"/>
                <a:ext cx="2162587" cy="6295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ADA04A7-698B-4DC6-BFAE-9AE7A39A905F}"/>
                  </a:ext>
                </a:extLst>
              </p:cNvPr>
              <p:cNvSpPr txBox="1"/>
              <p:nvPr/>
            </p:nvSpPr>
            <p:spPr>
              <a:xfrm>
                <a:off x="3499353" y="1687183"/>
                <a:ext cx="2162587" cy="57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ADA04A7-698B-4DC6-BFAE-9AE7A39A9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1687183"/>
                <a:ext cx="2162587" cy="5713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1D321F8-472A-4664-BF73-1469B4CF493A}"/>
                  </a:ext>
                </a:extLst>
              </p:cNvPr>
              <p:cNvSpPr txBox="1"/>
              <p:nvPr/>
            </p:nvSpPr>
            <p:spPr>
              <a:xfrm>
                <a:off x="3499353" y="2462913"/>
                <a:ext cx="2162587" cy="6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1D321F8-472A-4664-BF73-1469B4CF4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2462913"/>
                <a:ext cx="2162587" cy="6173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B5213C4-982F-4034-989E-69C1BB4D5ADA}"/>
                  </a:ext>
                </a:extLst>
              </p:cNvPr>
              <p:cNvSpPr txBox="1"/>
              <p:nvPr/>
            </p:nvSpPr>
            <p:spPr>
              <a:xfrm>
                <a:off x="3488366" y="3284681"/>
                <a:ext cx="2162587" cy="6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B5213C4-982F-4034-989E-69C1BB4D5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366" y="3284681"/>
                <a:ext cx="2162587" cy="6173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A4FE672-14A0-408D-B38A-BE4D1A2A577D}"/>
                  </a:ext>
                </a:extLst>
              </p:cNvPr>
              <p:cNvSpPr txBox="1"/>
              <p:nvPr/>
            </p:nvSpPr>
            <p:spPr>
              <a:xfrm>
                <a:off x="3499353" y="4106070"/>
                <a:ext cx="2162587" cy="63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A4FE672-14A0-408D-B38A-BE4D1A2A5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4106070"/>
                <a:ext cx="2162587" cy="6342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8F36439-147F-49F6-95E2-C9440E89CEEE}"/>
                  </a:ext>
                </a:extLst>
              </p:cNvPr>
              <p:cNvSpPr txBox="1"/>
              <p:nvPr/>
            </p:nvSpPr>
            <p:spPr>
              <a:xfrm>
                <a:off x="3499353" y="4944324"/>
                <a:ext cx="2162587" cy="66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8F36439-147F-49F6-95E2-C9440E89C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4944324"/>
                <a:ext cx="2162587" cy="6649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C636738-E013-4FAF-86CA-9FA366B70708}"/>
                  </a:ext>
                </a:extLst>
              </p:cNvPr>
              <p:cNvSpPr txBox="1"/>
              <p:nvPr/>
            </p:nvSpPr>
            <p:spPr>
              <a:xfrm>
                <a:off x="6966335" y="487033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C636738-E013-4FAF-86CA-9FA366B70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35" y="487033"/>
                <a:ext cx="2162587" cy="369332"/>
              </a:xfrm>
              <a:prstGeom prst="rect">
                <a:avLst/>
              </a:prstGeom>
              <a:blipFill>
                <a:blip r:embed="rId19"/>
                <a:stretch>
                  <a:fillRect l="-2535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1806C34-E25F-484A-B57C-EB8788598646}"/>
                  </a:ext>
                </a:extLst>
              </p:cNvPr>
              <p:cNvSpPr txBox="1"/>
              <p:nvPr/>
            </p:nvSpPr>
            <p:spPr>
              <a:xfrm>
                <a:off x="6972642" y="858250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1806C34-E25F-484A-B57C-EB8788598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642" y="858250"/>
                <a:ext cx="2162587" cy="62959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52022C-117C-4A4A-9AB8-56FB3951AB96}"/>
                  </a:ext>
                </a:extLst>
              </p:cNvPr>
              <p:cNvSpPr txBox="1"/>
              <p:nvPr/>
            </p:nvSpPr>
            <p:spPr>
              <a:xfrm>
                <a:off x="6983629" y="1687183"/>
                <a:ext cx="2162587" cy="615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52022C-117C-4A4A-9AB8-56FB3951A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1687183"/>
                <a:ext cx="2162587" cy="61549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8E78CAE-AA7B-4983-819F-D55EE98C66A6}"/>
                  </a:ext>
                </a:extLst>
              </p:cNvPr>
              <p:cNvSpPr txBox="1"/>
              <p:nvPr/>
            </p:nvSpPr>
            <p:spPr>
              <a:xfrm>
                <a:off x="6983629" y="2462913"/>
                <a:ext cx="2162587" cy="6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8E78CAE-AA7B-4983-819F-D55EE98C6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2462913"/>
                <a:ext cx="2162587" cy="61734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DFB6BD7-01B6-4FDA-AED8-FBB1360CDBA7}"/>
                  </a:ext>
                </a:extLst>
              </p:cNvPr>
              <p:cNvSpPr txBox="1"/>
              <p:nvPr/>
            </p:nvSpPr>
            <p:spPr>
              <a:xfrm>
                <a:off x="6972642" y="3284681"/>
                <a:ext cx="2162587" cy="669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DFB6BD7-01B6-4FDA-AED8-FBB1360CDB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642" y="3284681"/>
                <a:ext cx="2162587" cy="66960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413F989-E930-495D-877C-8D7E2BE2EC3C}"/>
                  </a:ext>
                </a:extLst>
              </p:cNvPr>
              <p:cNvSpPr txBox="1"/>
              <p:nvPr/>
            </p:nvSpPr>
            <p:spPr>
              <a:xfrm>
                <a:off x="6983629" y="4106070"/>
                <a:ext cx="2162587" cy="669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413F989-E930-495D-877C-8D7E2BE2E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4106070"/>
                <a:ext cx="2162587" cy="66960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7E2F28B-A7CE-469C-AE28-8F70D2635C47}"/>
                  </a:ext>
                </a:extLst>
              </p:cNvPr>
              <p:cNvSpPr txBox="1"/>
              <p:nvPr/>
            </p:nvSpPr>
            <p:spPr>
              <a:xfrm>
                <a:off x="6983629" y="4944324"/>
                <a:ext cx="2162587" cy="669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7E2F28B-A7CE-469C-AE28-8F70D2635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4944324"/>
                <a:ext cx="2162587" cy="66960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73" grpId="0"/>
      <p:bldP spid="74" grpId="0"/>
      <p:bldP spid="75" grpId="0"/>
      <p:bldP spid="76" grpId="0"/>
      <p:bldP spid="77" grpId="0"/>
      <p:bldP spid="78" grpId="0"/>
      <p:bldP spid="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@DCol_Maths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BF272D1-6950-4BF8-898C-320EDE9878BE}"/>
                  </a:ext>
                </a:extLst>
              </p:cNvPr>
              <p:cNvSpPr txBox="1"/>
              <p:nvPr/>
            </p:nvSpPr>
            <p:spPr>
              <a:xfrm>
                <a:off x="4090" y="487033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6BF272D1-6950-4BF8-898C-320EDE987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" y="487033"/>
                <a:ext cx="2162587" cy="369332"/>
              </a:xfrm>
              <a:prstGeom prst="rect">
                <a:avLst/>
              </a:prstGeom>
              <a:blipFill>
                <a:blip r:embed="rId2"/>
                <a:stretch>
                  <a:fillRect l="-2542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C2BDC02-AC33-49BF-8DAA-AE889E2DE859}"/>
                  </a:ext>
                </a:extLst>
              </p:cNvPr>
              <p:cNvSpPr txBox="1"/>
              <p:nvPr/>
            </p:nvSpPr>
            <p:spPr>
              <a:xfrm>
                <a:off x="4089" y="856365"/>
                <a:ext cx="216258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C2BDC02-AC33-49BF-8DAA-AE889E2DE8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" y="856365"/>
                <a:ext cx="2162587" cy="6127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7B1B652-AB18-4F6A-80B1-635F76CB9B7A}"/>
                  </a:ext>
                </a:extLst>
              </p:cNvPr>
              <p:cNvSpPr txBox="1"/>
              <p:nvPr/>
            </p:nvSpPr>
            <p:spPr>
              <a:xfrm>
                <a:off x="585" y="1687183"/>
                <a:ext cx="2162587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7B1B652-AB18-4F6A-80B1-635F76CB9B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" y="1687183"/>
                <a:ext cx="2162587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A12AFBE-5C4E-4032-B23E-14AA6F2A0FCE}"/>
                  </a:ext>
                </a:extLst>
              </p:cNvPr>
              <p:cNvSpPr txBox="1"/>
              <p:nvPr/>
            </p:nvSpPr>
            <p:spPr>
              <a:xfrm>
                <a:off x="11572" y="2524205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A12AFBE-5C4E-4032-B23E-14AA6F2A0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" y="2524205"/>
                <a:ext cx="2162587" cy="6295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7ABC6DE-4F80-4666-A023-D53ED2EFCE27}"/>
                  </a:ext>
                </a:extLst>
              </p:cNvPr>
              <p:cNvSpPr txBox="1"/>
              <p:nvPr/>
            </p:nvSpPr>
            <p:spPr>
              <a:xfrm>
                <a:off x="11572" y="3373566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47ABC6DE-4F80-4666-A023-D53ED2EFCE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2" y="3373566"/>
                <a:ext cx="2162587" cy="6295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76946BD-C40A-4FE1-A0C0-6C65E1A301F0}"/>
                  </a:ext>
                </a:extLst>
              </p:cNvPr>
              <p:cNvSpPr txBox="1"/>
              <p:nvPr/>
            </p:nvSpPr>
            <p:spPr>
              <a:xfrm>
                <a:off x="1" y="4222927"/>
                <a:ext cx="2162587" cy="66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76946BD-C40A-4FE1-A0C0-6C65E1A30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222927"/>
                <a:ext cx="2162587" cy="6649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54BBC46-2525-4967-B2F7-07797F8BD90F}"/>
                  </a:ext>
                </a:extLst>
              </p:cNvPr>
              <p:cNvSpPr txBox="1"/>
              <p:nvPr/>
            </p:nvSpPr>
            <p:spPr>
              <a:xfrm>
                <a:off x="0" y="5107682"/>
                <a:ext cx="2162587" cy="66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E54BBC46-2525-4967-B2F7-07797F8BD9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07682"/>
                <a:ext cx="2162587" cy="6649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68ED796-2C11-4AC8-A54D-8E27A62F1EAA}"/>
                  </a:ext>
                </a:extLst>
              </p:cNvPr>
              <p:cNvSpPr txBox="1"/>
              <p:nvPr/>
            </p:nvSpPr>
            <p:spPr>
              <a:xfrm>
                <a:off x="3482059" y="487033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68ED796-2C11-4AC8-A54D-8E27A62F1E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2059" y="487033"/>
                <a:ext cx="2162587" cy="369332"/>
              </a:xfrm>
              <a:prstGeom prst="rect">
                <a:avLst/>
              </a:prstGeom>
              <a:blipFill>
                <a:blip r:embed="rId9"/>
                <a:stretch>
                  <a:fillRect l="-2254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DCC8C19-0E74-4D76-87B8-C7D2ED8AF03F}"/>
                  </a:ext>
                </a:extLst>
              </p:cNvPr>
              <p:cNvSpPr txBox="1"/>
              <p:nvPr/>
            </p:nvSpPr>
            <p:spPr>
              <a:xfrm>
                <a:off x="3488366" y="858250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BDCC8C19-0E74-4D76-87B8-C7D2ED8AF0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366" y="858250"/>
                <a:ext cx="2162587" cy="6295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ADA04A7-698B-4DC6-BFAE-9AE7A39A905F}"/>
                  </a:ext>
                </a:extLst>
              </p:cNvPr>
              <p:cNvSpPr txBox="1"/>
              <p:nvPr/>
            </p:nvSpPr>
            <p:spPr>
              <a:xfrm>
                <a:off x="3499353" y="1687183"/>
                <a:ext cx="2162587" cy="57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BADA04A7-698B-4DC6-BFAE-9AE7A39A90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1687183"/>
                <a:ext cx="2162587" cy="5713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1D321F8-472A-4664-BF73-1469B4CF493A}"/>
                  </a:ext>
                </a:extLst>
              </p:cNvPr>
              <p:cNvSpPr txBox="1"/>
              <p:nvPr/>
            </p:nvSpPr>
            <p:spPr>
              <a:xfrm>
                <a:off x="3499353" y="2462913"/>
                <a:ext cx="2162587" cy="6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1D321F8-472A-4664-BF73-1469B4CF4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2462913"/>
                <a:ext cx="2162587" cy="6173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B5213C4-982F-4034-989E-69C1BB4D5ADA}"/>
                  </a:ext>
                </a:extLst>
              </p:cNvPr>
              <p:cNvSpPr txBox="1"/>
              <p:nvPr/>
            </p:nvSpPr>
            <p:spPr>
              <a:xfrm>
                <a:off x="3488366" y="3284681"/>
                <a:ext cx="2162587" cy="6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B5213C4-982F-4034-989E-69C1BB4D5A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8366" y="3284681"/>
                <a:ext cx="2162587" cy="6173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A4FE672-14A0-408D-B38A-BE4D1A2A577D}"/>
                  </a:ext>
                </a:extLst>
              </p:cNvPr>
              <p:cNvSpPr txBox="1"/>
              <p:nvPr/>
            </p:nvSpPr>
            <p:spPr>
              <a:xfrm>
                <a:off x="3499353" y="4106070"/>
                <a:ext cx="2162587" cy="634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BA4FE672-14A0-408D-B38A-BE4D1A2A5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4106070"/>
                <a:ext cx="2162587" cy="6342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8F36439-147F-49F6-95E2-C9440E89CEEE}"/>
                  </a:ext>
                </a:extLst>
              </p:cNvPr>
              <p:cNvSpPr txBox="1"/>
              <p:nvPr/>
            </p:nvSpPr>
            <p:spPr>
              <a:xfrm>
                <a:off x="3499353" y="4944324"/>
                <a:ext cx="2162587" cy="664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98F36439-147F-49F6-95E2-C9440E89C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353" y="4944324"/>
                <a:ext cx="2162587" cy="66499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>
            <a:extLst>
              <a:ext uri="{FF2B5EF4-FFF2-40B4-BE49-F238E27FC236}">
                <a16:creationId xmlns:a16="http://schemas.microsoft.com/office/drawing/2014/main" id="{A292CA1F-F421-4670-93AF-08E6850DD1E5}"/>
              </a:ext>
            </a:extLst>
          </p:cNvPr>
          <p:cNvSpPr txBox="1"/>
          <p:nvPr/>
        </p:nvSpPr>
        <p:spPr>
          <a:xfrm>
            <a:off x="710929" y="988382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38F9C5B-CC7C-45DD-919B-08E705A24ED0}"/>
              </a:ext>
            </a:extLst>
          </p:cNvPr>
          <p:cNvSpPr txBox="1"/>
          <p:nvPr/>
        </p:nvSpPr>
        <p:spPr>
          <a:xfrm>
            <a:off x="710929" y="1803712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68DCFE-A524-45F5-96F9-21D985D752F0}"/>
              </a:ext>
            </a:extLst>
          </p:cNvPr>
          <p:cNvSpPr txBox="1"/>
          <p:nvPr/>
        </p:nvSpPr>
        <p:spPr>
          <a:xfrm>
            <a:off x="710929" y="2651257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0FA8874-8329-4A81-A710-2E5B77EEBDCE}"/>
              </a:ext>
            </a:extLst>
          </p:cNvPr>
          <p:cNvSpPr txBox="1"/>
          <p:nvPr/>
        </p:nvSpPr>
        <p:spPr>
          <a:xfrm>
            <a:off x="710929" y="3503698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9792619-424D-44DE-86AF-5F39B285BC63}"/>
              </a:ext>
            </a:extLst>
          </p:cNvPr>
          <p:cNvSpPr txBox="1"/>
          <p:nvPr/>
        </p:nvSpPr>
        <p:spPr>
          <a:xfrm>
            <a:off x="710929" y="4452309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7BB823D-05D9-4AC3-A3AE-9EB28EFDD6DE}"/>
                  </a:ext>
                </a:extLst>
              </p:cNvPr>
              <p:cNvSpPr txBox="1"/>
              <p:nvPr/>
            </p:nvSpPr>
            <p:spPr>
              <a:xfrm>
                <a:off x="710929" y="5258586"/>
                <a:ext cx="804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17BB823D-05D9-4AC3-A3AE-9EB28EFDD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29" y="5258586"/>
                <a:ext cx="80431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22B8822A-BA93-4C69-9F43-BF655FF28D44}"/>
              </a:ext>
            </a:extLst>
          </p:cNvPr>
          <p:cNvSpPr txBox="1"/>
          <p:nvPr/>
        </p:nvSpPr>
        <p:spPr>
          <a:xfrm>
            <a:off x="4559958" y="980220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ADB1959-0B14-4B3A-94AA-E6519AD57550}"/>
              </a:ext>
            </a:extLst>
          </p:cNvPr>
          <p:cNvSpPr txBox="1"/>
          <p:nvPr/>
        </p:nvSpPr>
        <p:spPr>
          <a:xfrm>
            <a:off x="4559958" y="1788172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F4126F2-E7A3-4DE1-9CB1-C3BBEA33B326}"/>
              </a:ext>
            </a:extLst>
          </p:cNvPr>
          <p:cNvSpPr txBox="1"/>
          <p:nvPr/>
        </p:nvSpPr>
        <p:spPr>
          <a:xfrm>
            <a:off x="4559958" y="2586727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92AA34D-B0AD-4E73-B9D0-1B72A578B390}"/>
                  </a:ext>
                </a:extLst>
              </p:cNvPr>
              <p:cNvSpPr txBox="1"/>
              <p:nvPr/>
            </p:nvSpPr>
            <p:spPr>
              <a:xfrm>
                <a:off x="4559958" y="3275960"/>
                <a:ext cx="80431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592AA34D-B0AD-4E73-B9D0-1B72A578B3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958" y="3275960"/>
                <a:ext cx="804310" cy="63478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C7A5960B-309E-4081-98D8-D115296DF4C3}"/>
              </a:ext>
            </a:extLst>
          </p:cNvPr>
          <p:cNvSpPr txBox="1"/>
          <p:nvPr/>
        </p:nvSpPr>
        <p:spPr>
          <a:xfrm>
            <a:off x="4559958" y="4238506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9E8B748-D546-4C0B-97A4-070D2F0EED50}"/>
                  </a:ext>
                </a:extLst>
              </p:cNvPr>
              <p:cNvSpPr txBox="1"/>
              <p:nvPr/>
            </p:nvSpPr>
            <p:spPr>
              <a:xfrm>
                <a:off x="4559958" y="4934261"/>
                <a:ext cx="80431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9E8B748-D546-4C0B-97A4-070D2F0E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958" y="4934261"/>
                <a:ext cx="804310" cy="63478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C636738-E013-4FAF-86CA-9FA366B70708}"/>
                  </a:ext>
                </a:extLst>
              </p:cNvPr>
              <p:cNvSpPr txBox="1"/>
              <p:nvPr/>
            </p:nvSpPr>
            <p:spPr>
              <a:xfrm>
                <a:off x="6966335" y="487033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5C636738-E013-4FAF-86CA-9FA366B707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335" y="487033"/>
                <a:ext cx="2162587" cy="369332"/>
              </a:xfrm>
              <a:prstGeom prst="rect">
                <a:avLst/>
              </a:prstGeom>
              <a:blipFill>
                <a:blip r:embed="rId19"/>
                <a:stretch>
                  <a:fillRect l="-2535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1806C34-E25F-484A-B57C-EB8788598646}"/>
                  </a:ext>
                </a:extLst>
              </p:cNvPr>
              <p:cNvSpPr txBox="1"/>
              <p:nvPr/>
            </p:nvSpPr>
            <p:spPr>
              <a:xfrm>
                <a:off x="6972642" y="858250"/>
                <a:ext cx="2162587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B1806C34-E25F-484A-B57C-EB8788598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642" y="858250"/>
                <a:ext cx="2162587" cy="62959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52022C-117C-4A4A-9AB8-56FB3951AB96}"/>
                  </a:ext>
                </a:extLst>
              </p:cNvPr>
              <p:cNvSpPr txBox="1"/>
              <p:nvPr/>
            </p:nvSpPr>
            <p:spPr>
              <a:xfrm>
                <a:off x="6983629" y="1687183"/>
                <a:ext cx="2162587" cy="615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2C52022C-117C-4A4A-9AB8-56FB3951A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1687183"/>
                <a:ext cx="2162587" cy="61549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8E78CAE-AA7B-4983-819F-D55EE98C66A6}"/>
                  </a:ext>
                </a:extLst>
              </p:cNvPr>
              <p:cNvSpPr txBox="1"/>
              <p:nvPr/>
            </p:nvSpPr>
            <p:spPr>
              <a:xfrm>
                <a:off x="6983629" y="2462913"/>
                <a:ext cx="2162587" cy="6173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18E78CAE-AA7B-4983-819F-D55EE98C6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2462913"/>
                <a:ext cx="2162587" cy="61734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DFB6BD7-01B6-4FDA-AED8-FBB1360CDBA7}"/>
                  </a:ext>
                </a:extLst>
              </p:cNvPr>
              <p:cNvSpPr txBox="1"/>
              <p:nvPr/>
            </p:nvSpPr>
            <p:spPr>
              <a:xfrm>
                <a:off x="6972642" y="3284681"/>
                <a:ext cx="2162587" cy="669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DDFB6BD7-01B6-4FDA-AED8-FBB1360CDB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642" y="3284681"/>
                <a:ext cx="2162587" cy="66960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413F989-E930-495D-877C-8D7E2BE2EC3C}"/>
                  </a:ext>
                </a:extLst>
              </p:cNvPr>
              <p:cNvSpPr txBox="1"/>
              <p:nvPr/>
            </p:nvSpPr>
            <p:spPr>
              <a:xfrm>
                <a:off x="6983629" y="4106070"/>
                <a:ext cx="2162587" cy="669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0413F989-E930-495D-877C-8D7E2BE2E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4106070"/>
                <a:ext cx="2162587" cy="66960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7E2F28B-A7CE-469C-AE28-8F70D2635C47}"/>
                  </a:ext>
                </a:extLst>
              </p:cNvPr>
              <p:cNvSpPr txBox="1"/>
              <p:nvPr/>
            </p:nvSpPr>
            <p:spPr>
              <a:xfrm>
                <a:off x="6983629" y="4944324"/>
                <a:ext cx="2162587" cy="669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67E2F28B-A7CE-469C-AE28-8F70D2635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3629" y="4944324"/>
                <a:ext cx="2162587" cy="669607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166C9E5-C2EF-477E-905A-F4A6D65FC44C}"/>
                  </a:ext>
                </a:extLst>
              </p:cNvPr>
              <p:cNvSpPr txBox="1"/>
              <p:nvPr/>
            </p:nvSpPr>
            <p:spPr>
              <a:xfrm>
                <a:off x="8206919" y="866085"/>
                <a:ext cx="80431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7166C9E5-C2EF-477E-905A-F4A6D65FC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19" y="866085"/>
                <a:ext cx="804310" cy="60907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639E1FD-944D-438A-AF7C-E58C308C9848}"/>
                  </a:ext>
                </a:extLst>
              </p:cNvPr>
              <p:cNvSpPr txBox="1"/>
              <p:nvPr/>
            </p:nvSpPr>
            <p:spPr>
              <a:xfrm>
                <a:off x="8206919" y="1665224"/>
                <a:ext cx="804310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B639E1FD-944D-438A-AF7C-E58C308C9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19" y="1665224"/>
                <a:ext cx="804310" cy="609911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>
            <a:extLst>
              <a:ext uri="{FF2B5EF4-FFF2-40B4-BE49-F238E27FC236}">
                <a16:creationId xmlns:a16="http://schemas.microsoft.com/office/drawing/2014/main" id="{F5743964-EF90-40E6-A4AA-232D164C6671}"/>
              </a:ext>
            </a:extLst>
          </p:cNvPr>
          <p:cNvSpPr txBox="1"/>
          <p:nvPr/>
        </p:nvSpPr>
        <p:spPr>
          <a:xfrm>
            <a:off x="8206919" y="2582701"/>
            <a:ext cx="804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B4B546B-3A6E-4A48-9B35-5EACC64F30A2}"/>
                  </a:ext>
                </a:extLst>
              </p:cNvPr>
              <p:cNvSpPr txBox="1"/>
              <p:nvPr/>
            </p:nvSpPr>
            <p:spPr>
              <a:xfrm>
                <a:off x="8206919" y="3303476"/>
                <a:ext cx="80431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2B4B546B-3A6E-4A48-9B35-5EACC64F30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19" y="3303476"/>
                <a:ext cx="804310" cy="63478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EEDC5F7-C47A-4170-8CBD-623D885A5BD1}"/>
                  </a:ext>
                </a:extLst>
              </p:cNvPr>
              <p:cNvSpPr txBox="1"/>
              <p:nvPr/>
            </p:nvSpPr>
            <p:spPr>
              <a:xfrm>
                <a:off x="8206919" y="4147829"/>
                <a:ext cx="804310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0EEDC5F7-C47A-4170-8CBD-623D885A5B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19" y="4147829"/>
                <a:ext cx="804310" cy="609911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76A81E2-0400-4E31-8831-ACE8E59F74E5}"/>
                  </a:ext>
                </a:extLst>
              </p:cNvPr>
              <p:cNvSpPr txBox="1"/>
              <p:nvPr/>
            </p:nvSpPr>
            <p:spPr>
              <a:xfrm>
                <a:off x="8206919" y="5118902"/>
                <a:ext cx="804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D76A81E2-0400-4E31-8831-ACE8E59F7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919" y="5118902"/>
                <a:ext cx="804310" cy="369332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75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A02791C-7860-41E7-B311-6ADFE65DD0D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@DCol_Maths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83B793-E584-4DFF-9E37-6AF7B97BD008}"/>
                  </a:ext>
                </a:extLst>
              </p:cNvPr>
              <p:cNvSpPr txBox="1"/>
              <p:nvPr/>
            </p:nvSpPr>
            <p:spPr>
              <a:xfrm>
                <a:off x="380917" y="1130660"/>
                <a:ext cx="2162587" cy="49512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GB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en-GB" dirty="0">
                  <a:solidFill>
                    <a:srgbClr val="00206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83B793-E584-4DFF-9E37-6AF7B97BD0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17" y="1130660"/>
                <a:ext cx="2162587" cy="49512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4A0909C-4903-46A8-9BDA-797B3682FA8A}"/>
                  </a:ext>
                </a:extLst>
              </p:cNvPr>
              <p:cNvSpPr txBox="1"/>
              <p:nvPr/>
            </p:nvSpPr>
            <p:spPr>
              <a:xfrm>
                <a:off x="1462210" y="1338991"/>
                <a:ext cx="804310" cy="4716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0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GB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5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5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24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endParaRPr lang="en-GB" sz="12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4A0909C-4903-46A8-9BDA-797B3682FA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210" y="1338991"/>
                <a:ext cx="804310" cy="4716997"/>
              </a:xfrm>
              <a:prstGeom prst="rect">
                <a:avLst/>
              </a:prstGeom>
              <a:blipFill>
                <a:blip r:embed="rId4"/>
                <a:stretch>
                  <a:fillRect t="-9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6CE18F1-A1E3-4184-A442-89320F233049}"/>
                  </a:ext>
                </a:extLst>
              </p:cNvPr>
              <p:cNvSpPr txBox="1"/>
              <p:nvPr/>
            </p:nvSpPr>
            <p:spPr>
              <a:xfrm>
                <a:off x="380917" y="716617"/>
                <a:ext cx="216258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GB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GB" dirty="0">
                    <a:solidFill>
                      <a:srgbClr val="00206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6CE18F1-A1E3-4184-A442-89320F233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17" y="716617"/>
                <a:ext cx="2162587" cy="369332"/>
              </a:xfrm>
              <a:prstGeom prst="rect">
                <a:avLst/>
              </a:prstGeom>
              <a:blipFill>
                <a:blip r:embed="rId5"/>
                <a:stretch>
                  <a:fillRect l="-2254" t="-1166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58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736</TotalTime>
  <Words>178</Words>
  <Application>Microsoft Office PowerPoint</Application>
  <PresentationFormat>On-screen Show (4:3)</PresentationFormat>
  <Paragraphs>102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Sequences:  Limiting value of a sequence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76</cp:revision>
  <dcterms:created xsi:type="dcterms:W3CDTF">2018-01-26T08:52:52Z</dcterms:created>
  <dcterms:modified xsi:type="dcterms:W3CDTF">2021-10-28T15:11:02Z</dcterms:modified>
</cp:coreProperties>
</file>