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Chow" userId="500c4e47-47a3-48c2-9e51-47817466b14a" providerId="ADAL" clId="{0A8FBA76-52BD-49A2-859A-40E7A5378AB4}"/>
    <pc:docChg chg="undo custSel delSld modSld">
      <pc:chgData name="Simon Chow" userId="500c4e47-47a3-48c2-9e51-47817466b14a" providerId="ADAL" clId="{0A8FBA76-52BD-49A2-859A-40E7A5378AB4}" dt="2021-10-06T05:19:15.498" v="75" actId="20577"/>
      <pc:docMkLst>
        <pc:docMk/>
      </pc:docMkLst>
      <pc:sldChg chg="delSp modSp mod">
        <pc:chgData name="Simon Chow" userId="500c4e47-47a3-48c2-9e51-47817466b14a" providerId="ADAL" clId="{0A8FBA76-52BD-49A2-859A-40E7A5378AB4}" dt="2021-10-05T19:05:19.095" v="34" actId="20577"/>
        <pc:sldMkLst>
          <pc:docMk/>
          <pc:sldMk cId="2560371679" sldId="289"/>
        </pc:sldMkLst>
        <pc:spChg chg="mod">
          <ac:chgData name="Simon Chow" userId="500c4e47-47a3-48c2-9e51-47817466b14a" providerId="ADAL" clId="{0A8FBA76-52BD-49A2-859A-40E7A5378AB4}" dt="2021-10-05T19:04:17.676" v="29" actId="20577"/>
          <ac:spMkLst>
            <pc:docMk/>
            <pc:sldMk cId="2560371679" sldId="289"/>
            <ac:spMk id="2" creationId="{AAA97DEB-F45C-4041-AC68-4037D512EC3C}"/>
          </ac:spMkLst>
        </pc:spChg>
        <pc:spChg chg="del">
          <ac:chgData name="Simon Chow" userId="500c4e47-47a3-48c2-9e51-47817466b14a" providerId="ADAL" clId="{0A8FBA76-52BD-49A2-859A-40E7A5378AB4}" dt="2021-10-05T19:04:40.713" v="31" actId="478"/>
          <ac:spMkLst>
            <pc:docMk/>
            <pc:sldMk cId="2560371679" sldId="289"/>
            <ac:spMk id="15" creationId="{FD00BA58-2814-44CF-924D-7EBD0D372846}"/>
          </ac:spMkLst>
        </pc:spChg>
        <pc:spChg chg="mod">
          <ac:chgData name="Simon Chow" userId="500c4e47-47a3-48c2-9e51-47817466b14a" providerId="ADAL" clId="{0A8FBA76-52BD-49A2-859A-40E7A5378AB4}" dt="2021-10-05T19:04:38.223" v="30"/>
          <ac:spMkLst>
            <pc:docMk/>
            <pc:sldMk cId="2560371679" sldId="289"/>
            <ac:spMk id="17" creationId="{A91AA12A-6B25-42B6-9A89-D3547DC253D7}"/>
          </ac:spMkLst>
        </pc:spChg>
        <pc:spChg chg="mod">
          <ac:chgData name="Simon Chow" userId="500c4e47-47a3-48c2-9e51-47817466b14a" providerId="ADAL" clId="{0A8FBA76-52BD-49A2-859A-40E7A5378AB4}" dt="2021-10-05T19:05:19.095" v="34" actId="20577"/>
          <ac:spMkLst>
            <pc:docMk/>
            <pc:sldMk cId="2560371679" sldId="289"/>
            <ac:spMk id="22" creationId="{11EF4503-BE2A-426D-845B-C49D6835B979}"/>
          </ac:spMkLst>
        </pc:spChg>
      </pc:sldChg>
      <pc:sldChg chg="addSp delSp modSp mod modAnim">
        <pc:chgData name="Simon Chow" userId="500c4e47-47a3-48c2-9e51-47817466b14a" providerId="ADAL" clId="{0A8FBA76-52BD-49A2-859A-40E7A5378AB4}" dt="2021-10-05T19:06:21.290" v="59" actId="14100"/>
        <pc:sldMkLst>
          <pc:docMk/>
          <pc:sldMk cId="882340753" sldId="292"/>
        </pc:sldMkLst>
        <pc:spChg chg="mod">
          <ac:chgData name="Simon Chow" userId="500c4e47-47a3-48c2-9e51-47817466b14a" providerId="ADAL" clId="{0A8FBA76-52BD-49A2-859A-40E7A5378AB4}" dt="2021-10-05T19:06:21.290" v="59" actId="14100"/>
          <ac:spMkLst>
            <pc:docMk/>
            <pc:sldMk cId="882340753" sldId="292"/>
            <ac:spMk id="3" creationId="{00000000-0000-0000-0000-000000000000}"/>
          </ac:spMkLst>
        </pc:spChg>
        <pc:spChg chg="mod">
          <ac:chgData name="Simon Chow" userId="500c4e47-47a3-48c2-9e51-47817466b14a" providerId="ADAL" clId="{0A8FBA76-52BD-49A2-859A-40E7A5378AB4}" dt="2021-10-05T19:06:21.290" v="59" actId="14100"/>
          <ac:spMkLst>
            <pc:docMk/>
            <pc:sldMk cId="882340753" sldId="292"/>
            <ac:spMk id="5" creationId="{00000000-0000-0000-0000-000000000000}"/>
          </ac:spMkLst>
        </pc:spChg>
        <pc:spChg chg="del">
          <ac:chgData name="Simon Chow" userId="500c4e47-47a3-48c2-9e51-47817466b14a" providerId="ADAL" clId="{0A8FBA76-52BD-49A2-859A-40E7A5378AB4}" dt="2021-10-05T19:05:34.834" v="35" actId="478"/>
          <ac:spMkLst>
            <pc:docMk/>
            <pc:sldMk cId="882340753" sldId="292"/>
            <ac:spMk id="10" creationId="{8460B414-114B-4C8A-A820-7B5C5C59B80C}"/>
          </ac:spMkLst>
        </pc:spChg>
        <pc:spChg chg="del">
          <ac:chgData name="Simon Chow" userId="500c4e47-47a3-48c2-9e51-47817466b14a" providerId="ADAL" clId="{0A8FBA76-52BD-49A2-859A-40E7A5378AB4}" dt="2021-10-05T19:05:34.834" v="35" actId="478"/>
          <ac:spMkLst>
            <pc:docMk/>
            <pc:sldMk cId="882340753" sldId="292"/>
            <ac:spMk id="11" creationId="{5C7E11CD-8EE5-4157-AF35-2ECC322F9C6A}"/>
          </ac:spMkLst>
        </pc:spChg>
        <pc:spChg chg="mod">
          <ac:chgData name="Simon Chow" userId="500c4e47-47a3-48c2-9e51-47817466b14a" providerId="ADAL" clId="{0A8FBA76-52BD-49A2-859A-40E7A5378AB4}" dt="2021-10-05T19:05:44.102" v="51" actId="20577"/>
          <ac:spMkLst>
            <pc:docMk/>
            <pc:sldMk cId="882340753" sldId="292"/>
            <ac:spMk id="12" creationId="{81C5ADAB-C769-4C76-A7A8-662B4210C126}"/>
          </ac:spMkLst>
        </pc:spChg>
        <pc:spChg chg="add mod">
          <ac:chgData name="Simon Chow" userId="500c4e47-47a3-48c2-9e51-47817466b14a" providerId="ADAL" clId="{0A8FBA76-52BD-49A2-859A-40E7A5378AB4}" dt="2021-10-05T19:05:57.600" v="53" actId="1076"/>
          <ac:spMkLst>
            <pc:docMk/>
            <pc:sldMk cId="882340753" sldId="292"/>
            <ac:spMk id="13" creationId="{846D0442-FA59-46CF-85E0-84102C4F8535}"/>
          </ac:spMkLst>
        </pc:spChg>
        <pc:spChg chg="add mod">
          <ac:chgData name="Simon Chow" userId="500c4e47-47a3-48c2-9e51-47817466b14a" providerId="ADAL" clId="{0A8FBA76-52BD-49A2-859A-40E7A5378AB4}" dt="2021-10-05T19:05:57.600" v="53" actId="1076"/>
          <ac:spMkLst>
            <pc:docMk/>
            <pc:sldMk cId="882340753" sldId="292"/>
            <ac:spMk id="14" creationId="{86F355B7-F6B9-486E-B6FA-BDBF1C620E08}"/>
          </ac:spMkLst>
        </pc:spChg>
        <pc:spChg chg="add mod">
          <ac:chgData name="Simon Chow" userId="500c4e47-47a3-48c2-9e51-47817466b14a" providerId="ADAL" clId="{0A8FBA76-52BD-49A2-859A-40E7A5378AB4}" dt="2021-10-05T19:06:07.554" v="55" actId="1076"/>
          <ac:spMkLst>
            <pc:docMk/>
            <pc:sldMk cId="882340753" sldId="292"/>
            <ac:spMk id="15" creationId="{53937A58-385D-400B-A959-E3F64F9D0F23}"/>
          </ac:spMkLst>
        </pc:spChg>
        <pc:spChg chg="add mod">
          <ac:chgData name="Simon Chow" userId="500c4e47-47a3-48c2-9e51-47817466b14a" providerId="ADAL" clId="{0A8FBA76-52BD-49A2-859A-40E7A5378AB4}" dt="2021-10-05T19:06:07.554" v="55" actId="1076"/>
          <ac:spMkLst>
            <pc:docMk/>
            <pc:sldMk cId="882340753" sldId="292"/>
            <ac:spMk id="16" creationId="{9CB5449D-7F8B-4A12-9689-EBB3FECB7E96}"/>
          </ac:spMkLst>
        </pc:spChg>
      </pc:sldChg>
      <pc:sldChg chg="del">
        <pc:chgData name="Simon Chow" userId="500c4e47-47a3-48c2-9e51-47817466b14a" providerId="ADAL" clId="{0A8FBA76-52BD-49A2-859A-40E7A5378AB4}" dt="2021-10-05T19:06:25.706" v="60" actId="47"/>
        <pc:sldMkLst>
          <pc:docMk/>
          <pc:sldMk cId="294301012" sldId="294"/>
        </pc:sldMkLst>
      </pc:sldChg>
      <pc:sldChg chg="addSp delSp modSp mod modAnim">
        <pc:chgData name="Simon Chow" userId="500c4e47-47a3-48c2-9e51-47817466b14a" providerId="ADAL" clId="{0A8FBA76-52BD-49A2-859A-40E7A5378AB4}" dt="2021-10-06T05:19:15.498" v="75" actId="20577"/>
        <pc:sldMkLst>
          <pc:docMk/>
          <pc:sldMk cId="1665424618" sldId="295"/>
        </pc:sldMkLst>
        <pc:spChg chg="mod">
          <ac:chgData name="Simon Chow" userId="500c4e47-47a3-48c2-9e51-47817466b14a" providerId="ADAL" clId="{0A8FBA76-52BD-49A2-859A-40E7A5378AB4}" dt="2021-10-05T19:06:33.371" v="68" actId="20577"/>
          <ac:spMkLst>
            <pc:docMk/>
            <pc:sldMk cId="1665424618" sldId="295"/>
            <ac:spMk id="4" creationId="{52C854D4-66AE-47CC-8CE2-7CB7A5819F3A}"/>
          </ac:spMkLst>
        </pc:spChg>
        <pc:spChg chg="del">
          <ac:chgData name="Simon Chow" userId="500c4e47-47a3-48c2-9e51-47817466b14a" providerId="ADAL" clId="{0A8FBA76-52BD-49A2-859A-40E7A5378AB4}" dt="2021-10-05T19:06:47.344" v="69" actId="478"/>
          <ac:spMkLst>
            <pc:docMk/>
            <pc:sldMk cId="1665424618" sldId="295"/>
            <ac:spMk id="5" creationId="{00FA732F-1916-447F-8218-093FFC11E46C}"/>
          </ac:spMkLst>
        </pc:spChg>
        <pc:spChg chg="add mod">
          <ac:chgData name="Simon Chow" userId="500c4e47-47a3-48c2-9e51-47817466b14a" providerId="ADAL" clId="{0A8FBA76-52BD-49A2-859A-40E7A5378AB4}" dt="2021-10-05T19:06:57.882" v="71" actId="1076"/>
          <ac:spMkLst>
            <pc:docMk/>
            <pc:sldMk cId="1665424618" sldId="295"/>
            <ac:spMk id="6" creationId="{A6475036-EB15-432F-9081-A409A1D5442D}"/>
          </ac:spMkLst>
        </pc:spChg>
        <pc:spChg chg="add mod">
          <ac:chgData name="Simon Chow" userId="500c4e47-47a3-48c2-9e51-47817466b14a" providerId="ADAL" clId="{0A8FBA76-52BD-49A2-859A-40E7A5378AB4}" dt="2021-10-05T19:06:57.882" v="71" actId="1076"/>
          <ac:spMkLst>
            <pc:docMk/>
            <pc:sldMk cId="1665424618" sldId="295"/>
            <ac:spMk id="7" creationId="{143756B1-9739-4B1F-A4AC-906AECDE8413}"/>
          </ac:spMkLst>
        </pc:spChg>
        <pc:spChg chg="add mod">
          <ac:chgData name="Simon Chow" userId="500c4e47-47a3-48c2-9e51-47817466b14a" providerId="ADAL" clId="{0A8FBA76-52BD-49A2-859A-40E7A5378AB4}" dt="2021-10-05T19:07:12.810" v="73" actId="1076"/>
          <ac:spMkLst>
            <pc:docMk/>
            <pc:sldMk cId="1665424618" sldId="295"/>
            <ac:spMk id="8" creationId="{950711FB-F5F8-465F-86DD-5D5AA4604DAD}"/>
          </ac:spMkLst>
        </pc:spChg>
        <pc:spChg chg="add mod">
          <ac:chgData name="Simon Chow" userId="500c4e47-47a3-48c2-9e51-47817466b14a" providerId="ADAL" clId="{0A8FBA76-52BD-49A2-859A-40E7A5378AB4}" dt="2021-10-06T05:19:15.498" v="75" actId="20577"/>
          <ac:spMkLst>
            <pc:docMk/>
            <pc:sldMk cId="1665424618" sldId="295"/>
            <ac:spMk id="9" creationId="{949A77E4-A951-4EDE-8431-20A016DD3908}"/>
          </ac:spMkLst>
        </pc:spChg>
        <pc:spChg chg="add mod">
          <ac:chgData name="Simon Chow" userId="500c4e47-47a3-48c2-9e51-47817466b14a" providerId="ADAL" clId="{0A8FBA76-52BD-49A2-859A-40E7A5378AB4}" dt="2021-10-05T19:06:57.882" v="71" actId="1076"/>
          <ac:spMkLst>
            <pc:docMk/>
            <pc:sldMk cId="1665424618" sldId="295"/>
            <ac:spMk id="10" creationId="{E31FBE82-3BF5-49C7-AD08-77AB1472A6DB}"/>
          </ac:spMkLst>
        </pc:spChg>
        <pc:spChg chg="del">
          <ac:chgData name="Simon Chow" userId="500c4e47-47a3-48c2-9e51-47817466b14a" providerId="ADAL" clId="{0A8FBA76-52BD-49A2-859A-40E7A5378AB4}" dt="2021-10-05T19:06:47.344" v="69" actId="478"/>
          <ac:spMkLst>
            <pc:docMk/>
            <pc:sldMk cId="1665424618" sldId="295"/>
            <ac:spMk id="11" creationId="{62114B2D-F4AF-4A70-AAB3-3006CE1C1153}"/>
          </ac:spMkLst>
        </pc:spChg>
        <pc:spChg chg="add mod">
          <ac:chgData name="Simon Chow" userId="500c4e47-47a3-48c2-9e51-47817466b14a" providerId="ADAL" clId="{0A8FBA76-52BD-49A2-859A-40E7A5378AB4}" dt="2021-10-05T19:07:12.810" v="73" actId="1076"/>
          <ac:spMkLst>
            <pc:docMk/>
            <pc:sldMk cId="1665424618" sldId="295"/>
            <ac:spMk id="12" creationId="{16ABA916-CB7A-42A1-A720-FEBADD8A9399}"/>
          </ac:spMkLst>
        </pc:spChg>
        <pc:spChg chg="add mod">
          <ac:chgData name="Simon Chow" userId="500c4e47-47a3-48c2-9e51-47817466b14a" providerId="ADAL" clId="{0A8FBA76-52BD-49A2-859A-40E7A5378AB4}" dt="2021-10-05T19:07:12.810" v="73" actId="1076"/>
          <ac:spMkLst>
            <pc:docMk/>
            <pc:sldMk cId="1665424618" sldId="295"/>
            <ac:spMk id="13" creationId="{7A7F3B36-BD21-478E-8F41-5F67BE9A8F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Limiting value of a sequence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119931" y="3870057"/>
                <a:ext cx="2753061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→∞,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931" y="3870057"/>
                <a:ext cx="2753061" cy="693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1378372" y="5278147"/>
                <a:ext cx="345896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→∞,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72" y="5278147"/>
                <a:ext cx="3458960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196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1" y="57300"/>
            <a:ext cx="196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D0442-FA59-46CF-85E0-84102C4F8535}"/>
                  </a:ext>
                </a:extLst>
              </p:cNvPr>
              <p:cNvSpPr txBox="1"/>
              <p:nvPr/>
            </p:nvSpPr>
            <p:spPr>
              <a:xfrm>
                <a:off x="354270" y="723562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D0442-FA59-46CF-85E0-84102C4F8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" y="723562"/>
                <a:ext cx="2162587" cy="369332"/>
              </a:xfrm>
              <a:prstGeom prst="rect">
                <a:avLst/>
              </a:prstGeom>
              <a:blipFill>
                <a:blip r:embed="rId2"/>
                <a:stretch>
                  <a:fillRect l="-2254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F355B7-F6B9-486E-B6FA-BDBF1C620E08}"/>
                  </a:ext>
                </a:extLst>
              </p:cNvPr>
              <p:cNvSpPr txBox="1"/>
              <p:nvPr/>
            </p:nvSpPr>
            <p:spPr>
              <a:xfrm>
                <a:off x="354269" y="1092894"/>
                <a:ext cx="2162587" cy="336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F355B7-F6B9-486E-B6FA-BDBF1C620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69" y="1092894"/>
                <a:ext cx="2162587" cy="33600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937A58-385D-400B-A959-E3F64F9D0F23}"/>
                  </a:ext>
                </a:extLst>
              </p:cNvPr>
              <p:cNvSpPr txBox="1"/>
              <p:nvPr/>
            </p:nvSpPr>
            <p:spPr>
              <a:xfrm>
                <a:off x="4752289" y="723562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937A58-385D-400B-A959-E3F64F9D0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289" y="723562"/>
                <a:ext cx="2162587" cy="369332"/>
              </a:xfrm>
              <a:prstGeom prst="rect">
                <a:avLst/>
              </a:prstGeom>
              <a:blipFill>
                <a:blip r:embed="rId4"/>
                <a:stretch>
                  <a:fillRect l="-2542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B5449D-7F8B-4A12-9689-EBB3FECB7E96}"/>
                  </a:ext>
                </a:extLst>
              </p:cNvPr>
              <p:cNvSpPr txBox="1"/>
              <p:nvPr/>
            </p:nvSpPr>
            <p:spPr>
              <a:xfrm>
                <a:off x="4752288" y="1092894"/>
                <a:ext cx="2162587" cy="335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B5449D-7F8B-4A12-9689-EBB3FECB7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288" y="1092894"/>
                <a:ext cx="2162587" cy="33536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475036-EB15-432F-9081-A409A1D5442D}"/>
                  </a:ext>
                </a:extLst>
              </p:cNvPr>
              <p:cNvSpPr txBox="1"/>
              <p:nvPr/>
            </p:nvSpPr>
            <p:spPr>
              <a:xfrm>
                <a:off x="1" y="567546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475036-EB15-432F-9081-A409A1D54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67546"/>
                <a:ext cx="2162587" cy="369332"/>
              </a:xfrm>
              <a:prstGeom prst="rect">
                <a:avLst/>
              </a:prstGeom>
              <a:blipFill>
                <a:blip r:embed="rId2"/>
                <a:stretch>
                  <a:fillRect l="-2254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3756B1-9739-4B1F-A4AC-906AECDE8413}"/>
                  </a:ext>
                </a:extLst>
              </p:cNvPr>
              <p:cNvSpPr txBox="1"/>
              <p:nvPr/>
            </p:nvSpPr>
            <p:spPr>
              <a:xfrm>
                <a:off x="0" y="936878"/>
                <a:ext cx="2162587" cy="4642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3756B1-9739-4B1F-A4AC-906AECDE8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6878"/>
                <a:ext cx="2162587" cy="46424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0711FB-F5F8-465F-86DD-5D5AA4604DAD}"/>
                  </a:ext>
                </a:extLst>
              </p:cNvPr>
              <p:cNvSpPr txBox="1"/>
              <p:nvPr/>
            </p:nvSpPr>
            <p:spPr>
              <a:xfrm>
                <a:off x="6712142" y="936879"/>
                <a:ext cx="2162587" cy="4747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3+4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0711FB-F5F8-465F-86DD-5D5AA4604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142" y="936879"/>
                <a:ext cx="2162587" cy="4747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9A77E4-A951-4EDE-8431-20A016DD3908}"/>
                  </a:ext>
                </a:extLst>
              </p:cNvPr>
              <p:cNvSpPr txBox="1"/>
              <p:nvPr/>
            </p:nvSpPr>
            <p:spPr>
              <a:xfrm>
                <a:off x="3221434" y="936878"/>
                <a:ext cx="2162587" cy="4809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9A77E4-A951-4EDE-8431-20A016DD3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434" y="936878"/>
                <a:ext cx="2162587" cy="48092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475036-EB15-432F-9081-A409A1D5442D}"/>
                  </a:ext>
                </a:extLst>
              </p:cNvPr>
              <p:cNvSpPr txBox="1"/>
              <p:nvPr/>
            </p:nvSpPr>
            <p:spPr>
              <a:xfrm>
                <a:off x="1" y="567546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475036-EB15-432F-9081-A409A1D54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67546"/>
                <a:ext cx="2162587" cy="369332"/>
              </a:xfrm>
              <a:prstGeom prst="rect">
                <a:avLst/>
              </a:prstGeom>
              <a:blipFill>
                <a:blip r:embed="rId2"/>
                <a:stretch>
                  <a:fillRect l="-2254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3756B1-9739-4B1F-A4AC-906AECDE8413}"/>
                  </a:ext>
                </a:extLst>
              </p:cNvPr>
              <p:cNvSpPr txBox="1"/>
              <p:nvPr/>
            </p:nvSpPr>
            <p:spPr>
              <a:xfrm>
                <a:off x="0" y="936878"/>
                <a:ext cx="2162587" cy="4642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3756B1-9739-4B1F-A4AC-906AECDE8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6878"/>
                <a:ext cx="2162587" cy="46424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0711FB-F5F8-465F-86DD-5D5AA4604DAD}"/>
                  </a:ext>
                </a:extLst>
              </p:cNvPr>
              <p:cNvSpPr txBox="1"/>
              <p:nvPr/>
            </p:nvSpPr>
            <p:spPr>
              <a:xfrm>
                <a:off x="6712142" y="936879"/>
                <a:ext cx="2162587" cy="4747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3+4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0711FB-F5F8-465F-86DD-5D5AA4604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142" y="936879"/>
                <a:ext cx="2162587" cy="4747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9A77E4-A951-4EDE-8431-20A016DD3908}"/>
                  </a:ext>
                </a:extLst>
              </p:cNvPr>
              <p:cNvSpPr txBox="1"/>
              <p:nvPr/>
            </p:nvSpPr>
            <p:spPr>
              <a:xfrm>
                <a:off x="3221434" y="936878"/>
                <a:ext cx="2162587" cy="4809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9−7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9A77E4-A951-4EDE-8431-20A016DD3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434" y="936878"/>
                <a:ext cx="2162587" cy="48092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1FBE82-3BF5-49C7-AD08-77AB1472A6DB}"/>
                  </a:ext>
                </a:extLst>
              </p:cNvPr>
              <p:cNvSpPr txBox="1"/>
              <p:nvPr/>
            </p:nvSpPr>
            <p:spPr>
              <a:xfrm>
                <a:off x="1305685" y="1030878"/>
                <a:ext cx="804310" cy="4591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5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1FBE82-3BF5-49C7-AD08-77AB1472A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85" y="1030878"/>
                <a:ext cx="804310" cy="4591770"/>
              </a:xfrm>
              <a:prstGeom prst="rect">
                <a:avLst/>
              </a:prstGeom>
              <a:blipFill>
                <a:blip r:embed="rId6"/>
                <a:stretch>
                  <a:fillRect t="-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BA916-CB7A-42A1-A720-FEBADD8A9399}"/>
                  </a:ext>
                </a:extLst>
              </p:cNvPr>
              <p:cNvSpPr txBox="1"/>
              <p:nvPr/>
            </p:nvSpPr>
            <p:spPr>
              <a:xfrm>
                <a:off x="4841616" y="936878"/>
                <a:ext cx="804310" cy="4587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5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ABA916-CB7A-42A1-A720-FEBADD8A9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616" y="936878"/>
                <a:ext cx="804310" cy="4587410"/>
              </a:xfrm>
              <a:prstGeom prst="rect">
                <a:avLst/>
              </a:prstGeom>
              <a:blipFill>
                <a:blip r:embed="rId7"/>
                <a:stretch>
                  <a:fillRect b="-1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7F3B36-BD21-478E-8F41-5F67BE9A8F00}"/>
                  </a:ext>
                </a:extLst>
              </p:cNvPr>
              <p:cNvSpPr txBox="1"/>
              <p:nvPr/>
            </p:nvSpPr>
            <p:spPr>
              <a:xfrm>
                <a:off x="8339690" y="936878"/>
                <a:ext cx="804310" cy="4703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5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7F3B36-BD21-478E-8F41-5F67BE9A8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690" y="936878"/>
                <a:ext cx="804310" cy="47030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0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172</Words>
  <Application>Microsoft Office PowerPoint</Application>
  <PresentationFormat>On-screen Show (4:3)</PresentationFormat>
  <Paragraphs>145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Limiting value of a sequence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2021-10-28T15:08:12Z</dcterms:modified>
</cp:coreProperties>
</file>