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86" r:id="rId3"/>
  </p:sldMasterIdLst>
  <p:notesMasterIdLst>
    <p:notesMasterId r:id="rId39"/>
  </p:notesMasterIdLst>
  <p:sldIdLst>
    <p:sldId id="289" r:id="rId4"/>
    <p:sldId id="402" r:id="rId5"/>
    <p:sldId id="283" r:id="rId6"/>
    <p:sldId id="413" r:id="rId7"/>
    <p:sldId id="261" r:id="rId8"/>
    <p:sldId id="282" r:id="rId9"/>
    <p:sldId id="284" r:id="rId10"/>
    <p:sldId id="414" r:id="rId11"/>
    <p:sldId id="285" r:id="rId12"/>
    <p:sldId id="415" r:id="rId13"/>
    <p:sldId id="400" r:id="rId14"/>
    <p:sldId id="407" r:id="rId15"/>
    <p:sldId id="399" r:id="rId16"/>
    <p:sldId id="417" r:id="rId17"/>
    <p:sldId id="416" r:id="rId18"/>
    <p:sldId id="393" r:id="rId19"/>
    <p:sldId id="394" r:id="rId20"/>
    <p:sldId id="418" r:id="rId21"/>
    <p:sldId id="396" r:id="rId22"/>
    <p:sldId id="398" r:id="rId23"/>
    <p:sldId id="419" r:id="rId24"/>
    <p:sldId id="405" r:id="rId25"/>
    <p:sldId id="406" r:id="rId26"/>
    <p:sldId id="420" r:id="rId27"/>
    <p:sldId id="397" r:id="rId28"/>
    <p:sldId id="401" r:id="rId29"/>
    <p:sldId id="421" r:id="rId30"/>
    <p:sldId id="395" r:id="rId31"/>
    <p:sldId id="288" r:id="rId32"/>
    <p:sldId id="422" r:id="rId33"/>
    <p:sldId id="410" r:id="rId34"/>
    <p:sldId id="408" r:id="rId35"/>
    <p:sldId id="287" r:id="rId36"/>
    <p:sldId id="412" r:id="rId37"/>
    <p:sldId id="423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1B228-BD0D-4BDC-8BFE-ECDC23E8A7BA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886EE-3C44-4D47-BF96-721D2F3D9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869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0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38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03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811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98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800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49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319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568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138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5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22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481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905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953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87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7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86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5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58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34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07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64159" y="130272"/>
            <a:ext cx="8992437" cy="6706180"/>
            <a:chOff x="64159" y="116632"/>
            <a:chExt cx="8992437" cy="6706180"/>
          </a:xfrm>
          <a:solidFill>
            <a:srgbClr val="D2F5FF"/>
          </a:solidFill>
        </p:grpSpPr>
        <p:grpSp>
          <p:nvGrpSpPr>
            <p:cNvPr id="12" name="Group 11"/>
            <p:cNvGrpSpPr/>
            <p:nvPr/>
          </p:nvGrpSpPr>
          <p:grpSpPr>
            <a:xfrm>
              <a:off x="64159" y="116632"/>
              <a:ext cx="8972337" cy="6706180"/>
              <a:chOff x="64159" y="116632"/>
              <a:chExt cx="8972337" cy="6706180"/>
            </a:xfrm>
            <a:grpFill/>
          </p:grpSpPr>
          <p:sp>
            <p:nvSpPr>
              <p:cNvPr id="14" name="TextBox 13"/>
              <p:cNvSpPr txBox="1"/>
              <p:nvPr/>
            </p:nvSpPr>
            <p:spPr>
              <a:xfrm>
                <a:off x="90202" y="6453480"/>
                <a:ext cx="7722158" cy="369332"/>
              </a:xfrm>
              <a:prstGeom prst="rect">
                <a:avLst/>
              </a:prstGeom>
              <a:grpFill/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We process information to help us to understand it more effectively. </a:t>
                </a: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64159" y="116632"/>
                <a:ext cx="8972337" cy="6299024"/>
                <a:chOff x="64159" y="116632"/>
                <a:chExt cx="8972337" cy="6202196"/>
              </a:xfrm>
              <a:grpFill/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64159" y="116632"/>
                  <a:ext cx="8972337" cy="6202196"/>
                  <a:chOff x="64159" y="116632"/>
                  <a:chExt cx="8972337" cy="6202196"/>
                </a:xfrm>
                <a:grpFill/>
              </p:grpSpPr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64159" y="116632"/>
                    <a:ext cx="0" cy="6202196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64159" y="116632"/>
                    <a:ext cx="8972337" cy="0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9036496" y="116632"/>
                    <a:ext cx="0" cy="5329879"/>
                  </a:xfrm>
                  <a:prstGeom prst="line">
                    <a:avLst/>
                  </a:prstGeom>
                  <a:grpFill/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64159" y="6318828"/>
                  <a:ext cx="7748201" cy="0"/>
                </a:xfrm>
                <a:prstGeom prst="line">
                  <a:avLst/>
                </a:prstGeom>
                <a:grpFill/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2988" y="5529720"/>
              <a:ext cx="1043608" cy="1263926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Rectangle 20"/>
          <p:cNvSpPr/>
          <p:nvPr userDrawn="1"/>
        </p:nvSpPr>
        <p:spPr>
          <a:xfrm>
            <a:off x="179763" y="227189"/>
            <a:ext cx="8724265" cy="321450"/>
          </a:xfrm>
          <a:prstGeom prst="rect">
            <a:avLst/>
          </a:prstGeom>
          <a:solidFill>
            <a:srgbClr val="D2F5FF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sz="1400" b="1" dirty="0">
              <a:solidFill>
                <a:prstClr val="black"/>
              </a:solidFill>
            </a:endParaRPr>
          </a:p>
          <a:p>
            <a:pPr algn="ctr" defTabSz="914400"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265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8.png"/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1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141.png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1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2.png"/><Relationship Id="rId5" Type="http://schemas.openxmlformats.org/officeDocument/2006/relationships/image" Target="../media/image25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3.png"/><Relationship Id="rId5" Type="http://schemas.openxmlformats.org/officeDocument/2006/relationships/image" Target="../media/image292.png"/><Relationship Id="rId4" Type="http://schemas.openxmlformats.org/officeDocument/2006/relationships/image" Target="../media/image28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3.png"/><Relationship Id="rId3" Type="http://schemas.openxmlformats.org/officeDocument/2006/relationships/image" Target="../media/image171.png"/><Relationship Id="rId7" Type="http://schemas.openxmlformats.org/officeDocument/2006/relationships/image" Target="../media/image27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1.png"/><Relationship Id="rId5" Type="http://schemas.openxmlformats.org/officeDocument/2006/relationships/image" Target="../media/image191.png"/><Relationship Id="rId4" Type="http://schemas.openxmlformats.org/officeDocument/2006/relationships/image" Target="../media/image181.png"/><Relationship Id="rId9" Type="http://schemas.openxmlformats.org/officeDocument/2006/relationships/image" Target="../media/image29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13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51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40.png"/><Relationship Id="rId5" Type="http://schemas.openxmlformats.org/officeDocument/2006/relationships/image" Target="../media/image13.png"/><Relationship Id="rId10" Type="http://schemas.openxmlformats.org/officeDocument/2006/relationships/image" Target="../media/image131.png"/><Relationship Id="rId4" Type="http://schemas.openxmlformats.org/officeDocument/2006/relationships/image" Target="../media/image12.png"/><Relationship Id="rId9" Type="http://schemas.openxmlformats.org/officeDocument/2006/relationships/image" Target="../media/image121.png"/><Relationship Id="rId14" Type="http://schemas.openxmlformats.org/officeDocument/2006/relationships/image" Target="../media/image1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2.png"/><Relationship Id="rId13" Type="http://schemas.openxmlformats.org/officeDocument/2006/relationships/image" Target="../media/image282.png"/><Relationship Id="rId18" Type="http://schemas.openxmlformats.org/officeDocument/2006/relationships/image" Target="../media/image41.png"/><Relationship Id="rId7" Type="http://schemas.openxmlformats.org/officeDocument/2006/relationships/image" Target="../media/image341.png"/><Relationship Id="rId12" Type="http://schemas.openxmlformats.org/officeDocument/2006/relationships/image" Target="../media/image271.png"/><Relationship Id="rId17" Type="http://schemas.openxmlformats.org/officeDocument/2006/relationships/image" Target="../media/image40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3.png"/><Relationship Id="rId11" Type="http://schemas.openxmlformats.org/officeDocument/2006/relationships/image" Target="../media/image262.png"/><Relationship Id="rId5" Type="http://schemas.openxmlformats.org/officeDocument/2006/relationships/image" Target="../media/image321.png"/><Relationship Id="rId15" Type="http://schemas.openxmlformats.org/officeDocument/2006/relationships/image" Target="../media/image38.png"/><Relationship Id="rId10" Type="http://schemas.openxmlformats.org/officeDocument/2006/relationships/image" Target="../media/image361.png"/><Relationship Id="rId9" Type="http://schemas.openxmlformats.org/officeDocument/2006/relationships/image" Target="../media/image351.png"/><Relationship Id="rId1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7.png"/><Relationship Id="rId3" Type="http://schemas.openxmlformats.org/officeDocument/2006/relationships/image" Target="../media/image170.png"/><Relationship Id="rId7" Type="http://schemas.openxmlformats.org/officeDocument/2006/relationships/image" Target="../media/image44.png"/><Relationship Id="rId12" Type="http://schemas.openxmlformats.org/officeDocument/2006/relationships/image" Target="../media/image261.png"/><Relationship Id="rId17" Type="http://schemas.openxmlformats.org/officeDocument/2006/relationships/image" Target="../media/image50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11" Type="http://schemas.openxmlformats.org/officeDocument/2006/relationships/image" Target="../media/image250.png"/><Relationship Id="rId5" Type="http://schemas.openxmlformats.org/officeDocument/2006/relationships/image" Target="../media/image42.png"/><Relationship Id="rId15" Type="http://schemas.openxmlformats.org/officeDocument/2006/relationships/image" Target="../media/image49.png"/><Relationship Id="rId4" Type="http://schemas.openxmlformats.org/officeDocument/2006/relationships/image" Target="../media/image180.png"/><Relationship Id="rId9" Type="http://schemas.openxmlformats.org/officeDocument/2006/relationships/image" Target="../media/image46.png"/><Relationship Id="rId14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2.png"/><Relationship Id="rId3" Type="http://schemas.openxmlformats.org/officeDocument/2006/relationships/image" Target="../media/image291.png"/><Relationship Id="rId7" Type="http://schemas.openxmlformats.org/officeDocument/2006/relationships/image" Target="../media/image33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0.png"/><Relationship Id="rId11" Type="http://schemas.openxmlformats.org/officeDocument/2006/relationships/image" Target="../media/image51.png"/><Relationship Id="rId5" Type="http://schemas.openxmlformats.org/officeDocument/2006/relationships/image" Target="../media/image311.png"/><Relationship Id="rId10" Type="http://schemas.openxmlformats.org/officeDocument/2006/relationships/image" Target="../media/image360.png"/><Relationship Id="rId4" Type="http://schemas.openxmlformats.org/officeDocument/2006/relationships/image" Target="../media/image301.png"/><Relationship Id="rId9" Type="http://schemas.openxmlformats.org/officeDocument/2006/relationships/image" Target="../media/image35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image" Target="../media/image52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2.png"/><Relationship Id="rId3" Type="http://schemas.openxmlformats.org/officeDocument/2006/relationships/image" Target="../media/image69.png"/><Relationship Id="rId7" Type="http://schemas.openxmlformats.org/officeDocument/2006/relationships/image" Target="../media/image552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1.png"/><Relationship Id="rId11" Type="http://schemas.openxmlformats.org/officeDocument/2006/relationships/image" Target="../media/image591.png"/><Relationship Id="rId5" Type="http://schemas.openxmlformats.org/officeDocument/2006/relationships/image" Target="../media/image531.png"/><Relationship Id="rId10" Type="http://schemas.openxmlformats.org/officeDocument/2006/relationships/image" Target="../media/image581.png"/><Relationship Id="rId9" Type="http://schemas.openxmlformats.org/officeDocument/2006/relationships/image" Target="../media/image57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610.png"/><Relationship Id="rId18" Type="http://schemas.openxmlformats.org/officeDocument/2006/relationships/image" Target="../media/image210.png"/><Relationship Id="rId3" Type="http://schemas.openxmlformats.org/officeDocument/2006/relationships/image" Target="../media/image520.png"/><Relationship Id="rId21" Type="http://schemas.openxmlformats.org/officeDocument/2006/relationships/image" Target="../media/image482.png"/><Relationship Id="rId7" Type="http://schemas.openxmlformats.org/officeDocument/2006/relationships/image" Target="../media/image551.png"/><Relationship Id="rId12" Type="http://schemas.openxmlformats.org/officeDocument/2006/relationships/image" Target="../media/image600.png"/><Relationship Id="rId17" Type="http://schemas.openxmlformats.org/officeDocument/2006/relationships/image" Target="../media/image412.png"/><Relationship Id="rId16" Type="http://schemas.openxmlformats.org/officeDocument/2006/relationships/image" Target="../media/image230.png"/><Relationship Id="rId20" Type="http://schemas.openxmlformats.org/officeDocument/2006/relationships/image" Target="../media/image47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0.png"/><Relationship Id="rId11" Type="http://schemas.openxmlformats.org/officeDocument/2006/relationships/image" Target="../media/image590.png"/><Relationship Id="rId24" Type="http://schemas.openxmlformats.org/officeDocument/2006/relationships/image" Target="../media/image630.png"/><Relationship Id="rId5" Type="http://schemas.openxmlformats.org/officeDocument/2006/relationships/image" Target="../media/image39.png"/><Relationship Id="rId15" Type="http://schemas.openxmlformats.org/officeDocument/2006/relationships/image" Target="../media/image240.png"/><Relationship Id="rId23" Type="http://schemas.openxmlformats.org/officeDocument/2006/relationships/image" Target="../media/image620.png"/><Relationship Id="rId10" Type="http://schemas.openxmlformats.org/officeDocument/2006/relationships/image" Target="../media/image580.png"/><Relationship Id="rId19" Type="http://schemas.openxmlformats.org/officeDocument/2006/relationships/image" Target="../media/image451.png"/><Relationship Id="rId4" Type="http://schemas.openxmlformats.org/officeDocument/2006/relationships/image" Target="../media/image530.png"/><Relationship Id="rId9" Type="http://schemas.openxmlformats.org/officeDocument/2006/relationships/image" Target="../media/image571.png"/><Relationship Id="rId14" Type="http://schemas.openxmlformats.org/officeDocument/2006/relationships/image" Target="../media/image462.png"/><Relationship Id="rId22" Type="http://schemas.openxmlformats.org/officeDocument/2006/relationships/image" Target="../media/image492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71.png"/><Relationship Id="rId21" Type="http://schemas.openxmlformats.org/officeDocument/2006/relationships/image" Target="../media/image81.png"/><Relationship Id="rId7" Type="http://schemas.openxmlformats.org/officeDocument/2006/relationships/image" Target="../media/image73.png"/><Relationship Id="rId2" Type="http://schemas.openxmlformats.org/officeDocument/2006/relationships/image" Target="../media/image6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0.png"/><Relationship Id="rId5" Type="http://schemas.openxmlformats.org/officeDocument/2006/relationships/image" Target="../media/image72.png"/><Relationship Id="rId4" Type="http://schemas.openxmlformats.org/officeDocument/2006/relationships/image" Target="../media/image700.png"/><Relationship Id="rId9" Type="http://schemas.openxmlformats.org/officeDocument/2006/relationships/image" Target="../media/image75.png"/><Relationship Id="rId22" Type="http://schemas.openxmlformats.org/officeDocument/2006/relationships/image" Target="../media/image82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18" Type="http://schemas.openxmlformats.org/officeDocument/2006/relationships/image" Target="../media/image310.png"/><Relationship Id="rId3" Type="http://schemas.openxmlformats.org/officeDocument/2006/relationships/image" Target="../media/image71.png"/><Relationship Id="rId21" Type="http://schemas.openxmlformats.org/officeDocument/2006/relationships/image" Target="../media/image81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17" Type="http://schemas.openxmlformats.org/officeDocument/2006/relationships/image" Target="../media/image560.png"/><Relationship Id="rId2" Type="http://schemas.openxmlformats.org/officeDocument/2006/relationships/image" Target="../media/image680.png"/><Relationship Id="rId16" Type="http://schemas.openxmlformats.org/officeDocument/2006/relationships/image" Target="../media/image281.png"/><Relationship Id="rId20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0.png"/><Relationship Id="rId11" Type="http://schemas.openxmlformats.org/officeDocument/2006/relationships/image" Target="../media/image77.png"/><Relationship Id="rId24" Type="http://schemas.openxmlformats.org/officeDocument/2006/relationships/image" Target="../media/image84.png"/><Relationship Id="rId5" Type="http://schemas.openxmlformats.org/officeDocument/2006/relationships/image" Target="../media/image72.png"/><Relationship Id="rId15" Type="http://schemas.openxmlformats.org/officeDocument/2006/relationships/image" Target="../media/image550.png"/><Relationship Id="rId23" Type="http://schemas.openxmlformats.org/officeDocument/2006/relationships/image" Target="../media/image83.png"/><Relationship Id="rId10" Type="http://schemas.openxmlformats.org/officeDocument/2006/relationships/image" Target="../media/image76.png"/><Relationship Id="rId19" Type="http://schemas.openxmlformats.org/officeDocument/2006/relationships/image" Target="../media/image570.png"/><Relationship Id="rId4" Type="http://schemas.openxmlformats.org/officeDocument/2006/relationships/image" Target="../media/image700.png"/><Relationship Id="rId9" Type="http://schemas.openxmlformats.org/officeDocument/2006/relationships/image" Target="../media/image75.png"/><Relationship Id="rId22" Type="http://schemas.openxmlformats.org/officeDocument/2006/relationships/image" Target="../media/image8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5" Type="http://schemas.openxmlformats.org/officeDocument/2006/relationships/image" Target="../media/image160.png"/><Relationship Id="rId4" Type="http://schemas.openxmlformats.org/officeDocument/2006/relationships/image" Target="../media/image1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Short Division (8 Exercises)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7FC611C-4D29-4D02-8279-216C7F25F393}"/>
              </a:ext>
            </a:extLst>
          </p:cNvPr>
          <p:cNvGrpSpPr/>
          <p:nvPr/>
        </p:nvGrpSpPr>
        <p:grpSpPr>
          <a:xfrm>
            <a:off x="3853901" y="4416983"/>
            <a:ext cx="1223724" cy="479523"/>
            <a:chOff x="491119" y="2761521"/>
            <a:chExt cx="1631633" cy="63936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A603434-A34C-43C1-8697-58415E5BF3D7}"/>
                </a:ext>
              </a:extLst>
            </p:cNvPr>
            <p:cNvGrpSpPr/>
            <p:nvPr/>
          </p:nvGrpSpPr>
          <p:grpSpPr>
            <a:xfrm>
              <a:off x="847981" y="2761521"/>
              <a:ext cx="1025101" cy="503909"/>
              <a:chOff x="2856036" y="2359185"/>
              <a:chExt cx="1025101" cy="503909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C6ADAD9-5A9B-4C2A-A9CF-86CBDEAC80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60896" y="2359185"/>
                <a:ext cx="0" cy="503909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</a:ln>
              <a:effectLst/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7C1CEFDD-9AC9-45B1-A175-8681DC231B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</a:ln>
              <a:effectLst/>
            </p:spPr>
          </p:cxn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BCE598-05AF-40F4-971F-797649AA8BF4}"/>
                </a:ext>
              </a:extLst>
            </p:cNvPr>
            <p:cNvSpPr/>
            <p:nvPr/>
          </p:nvSpPr>
          <p:spPr>
            <a:xfrm>
              <a:off x="886942" y="2785332"/>
              <a:ext cx="1235810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>
                  <a:solidFill>
                    <a:schemeClr val="bg1"/>
                  </a:solidFill>
                </a:rPr>
                <a:t>3  2  4</a:t>
              </a:r>
              <a:endParaRPr lang="en-GB" sz="2400" kern="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08EA505-75D4-4B1F-B208-CB35D23E1BF6}"/>
                </a:ext>
              </a:extLst>
            </p:cNvPr>
            <p:cNvSpPr/>
            <p:nvPr/>
          </p:nvSpPr>
          <p:spPr>
            <a:xfrm>
              <a:off x="491119" y="276699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E5B25AC-BFAD-4093-8870-E4BCEC48AC72}"/>
                  </a:ext>
                </a:extLst>
              </p:cNvPr>
              <p:cNvSpPr/>
              <p:nvPr/>
            </p:nvSpPr>
            <p:spPr>
              <a:xfrm>
                <a:off x="4331746" y="4472534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E5B25AC-BFAD-4093-8870-E4BCEC48AC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746" y="4472534"/>
                <a:ext cx="210469" cy="276999"/>
              </a:xfrm>
              <a:prstGeom prst="rect">
                <a:avLst/>
              </a:prstGeom>
              <a:blipFill>
                <a:blip r:embed="rId7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F23C70EB-3669-4724-B7B3-1EE3FCAE1ED3}"/>
              </a:ext>
            </a:extLst>
          </p:cNvPr>
          <p:cNvSpPr/>
          <p:nvPr/>
        </p:nvSpPr>
        <p:spPr>
          <a:xfrm>
            <a:off x="4191745" y="404803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2860E5-5D8C-40AB-9460-C8E1018D3532}"/>
              </a:ext>
            </a:extLst>
          </p:cNvPr>
          <p:cNvSpPr/>
          <p:nvPr/>
        </p:nvSpPr>
        <p:spPr>
          <a:xfrm>
            <a:off x="4484402" y="403927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ABCBF3-E2DC-48F6-BD1E-B533C77A1E94}"/>
              </a:ext>
            </a:extLst>
          </p:cNvPr>
          <p:cNvSpPr/>
          <p:nvPr/>
        </p:nvSpPr>
        <p:spPr>
          <a:xfrm>
            <a:off x="4756975" y="403927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4FC3C0-F317-4C51-93A6-E397966F8B95}"/>
              </a:ext>
            </a:extLst>
          </p:cNvPr>
          <p:cNvGrpSpPr/>
          <p:nvPr/>
        </p:nvGrpSpPr>
        <p:grpSpPr>
          <a:xfrm>
            <a:off x="3851575" y="5728730"/>
            <a:ext cx="1050518" cy="317229"/>
            <a:chOff x="2830619" y="2354634"/>
            <a:chExt cx="1050518" cy="317229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7C1E1E7-74C1-4D0B-83F7-0C2967FD8C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479" y="2354634"/>
              <a:ext cx="0" cy="317229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A9725F1-1C2D-4730-9721-B92810F6B1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105051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</a:ln>
            <a:effectLst/>
          </p:spPr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D83C6AF-8D1C-4C97-8030-2080D51B7DFA}"/>
              </a:ext>
            </a:extLst>
          </p:cNvPr>
          <p:cNvSpPr/>
          <p:nvPr/>
        </p:nvSpPr>
        <p:spPr>
          <a:xfrm>
            <a:off x="3915953" y="57514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3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CBB37C-7022-4129-A30C-E9C48470CC30}"/>
              </a:ext>
            </a:extLst>
          </p:cNvPr>
          <p:cNvSpPr/>
          <p:nvPr/>
        </p:nvSpPr>
        <p:spPr>
          <a:xfrm>
            <a:off x="3417161" y="572706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8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FE6CF6D-50BA-4499-A89B-C0DA1F3AFD91}"/>
              </a:ext>
            </a:extLst>
          </p:cNvPr>
          <p:cNvSpPr/>
          <p:nvPr/>
        </p:nvSpPr>
        <p:spPr>
          <a:xfrm>
            <a:off x="3874419" y="528841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0EC0B0-ED89-4EB9-AFEE-F7ECC64E6844}"/>
              </a:ext>
            </a:extLst>
          </p:cNvPr>
          <p:cNvSpPr/>
          <p:nvPr/>
        </p:nvSpPr>
        <p:spPr>
          <a:xfrm>
            <a:off x="4266701" y="528213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6F05C0D-6788-49DC-BB94-C82C862EED1D}"/>
                  </a:ext>
                </a:extLst>
              </p:cNvPr>
              <p:cNvSpPr/>
              <p:nvPr/>
            </p:nvSpPr>
            <p:spPr>
              <a:xfrm>
                <a:off x="4161164" y="5737331"/>
                <a:ext cx="30489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6F05C0D-6788-49DC-BB94-C82C862EED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164" y="5737331"/>
                <a:ext cx="304891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159FB3EC-734C-4800-8664-CA4A3329EA72}"/>
              </a:ext>
            </a:extLst>
          </p:cNvPr>
          <p:cNvSpPr/>
          <p:nvPr/>
        </p:nvSpPr>
        <p:spPr>
          <a:xfrm>
            <a:off x="4285152" y="573731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101EC53-5922-4865-ACA3-6175D91FFBFA}"/>
                  </a:ext>
                </a:extLst>
              </p:cNvPr>
              <p:cNvSpPr/>
              <p:nvPr/>
            </p:nvSpPr>
            <p:spPr>
              <a:xfrm>
                <a:off x="4078706" y="5395856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101EC53-5922-4865-ACA3-6175D91FFB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706" y="5395856"/>
                <a:ext cx="27764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D9230F0-F1E3-4141-B7C9-895F4D6D5866}"/>
                  </a:ext>
                </a:extLst>
              </p:cNvPr>
              <p:cNvSpPr/>
              <p:nvPr/>
            </p:nvSpPr>
            <p:spPr>
              <a:xfrm>
                <a:off x="4103486" y="5835904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D9230F0-F1E3-4141-B7C9-895F4D6D58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486" y="5835904"/>
                <a:ext cx="27764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>
            <a:extLst>
              <a:ext uri="{FF2B5EF4-FFF2-40B4-BE49-F238E27FC236}">
                <a16:creationId xmlns:a16="http://schemas.microsoft.com/office/drawing/2014/main" id="{418E82D9-8293-4C3C-B81C-E72E47FEA075}"/>
              </a:ext>
            </a:extLst>
          </p:cNvPr>
          <p:cNvSpPr/>
          <p:nvPr/>
        </p:nvSpPr>
        <p:spPr>
          <a:xfrm>
            <a:off x="4513074" y="573731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CA14B66-E271-414F-9B72-602328AD0F8C}"/>
                  </a:ext>
                </a:extLst>
              </p:cNvPr>
              <p:cNvSpPr/>
              <p:nvPr/>
            </p:nvSpPr>
            <p:spPr>
              <a:xfrm>
                <a:off x="4430870" y="5712522"/>
                <a:ext cx="30489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CA14B66-E271-414F-9B72-602328AD0F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870" y="5712522"/>
                <a:ext cx="304891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1970CD5F-4B7B-46C7-812F-9B25B41B826F}"/>
              </a:ext>
            </a:extLst>
          </p:cNvPr>
          <p:cNvSpPr/>
          <p:nvPr/>
        </p:nvSpPr>
        <p:spPr>
          <a:xfrm>
            <a:off x="4473909" y="52874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35F07C7-4CCE-4E88-A0D3-EE08B73F1778}"/>
              </a:ext>
            </a:extLst>
          </p:cNvPr>
          <p:cNvSpPr/>
          <p:nvPr/>
        </p:nvSpPr>
        <p:spPr>
          <a:xfrm>
            <a:off x="4731327" y="573949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C54AF38-D590-495F-942E-64B188514110}"/>
              </a:ext>
            </a:extLst>
          </p:cNvPr>
          <p:cNvSpPr/>
          <p:nvPr/>
        </p:nvSpPr>
        <p:spPr>
          <a:xfrm>
            <a:off x="4642193" y="5700557"/>
            <a:ext cx="2811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4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74A1BA5-6D41-4CE9-82B9-4AAE469FC7C4}"/>
              </a:ext>
            </a:extLst>
          </p:cNvPr>
          <p:cNvSpPr/>
          <p:nvPr/>
        </p:nvSpPr>
        <p:spPr>
          <a:xfrm>
            <a:off x="4678436" y="528470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66E7851F-B065-4132-8488-4B22D969D5AC}"/>
              </a:ext>
            </a:extLst>
          </p:cNvPr>
          <p:cNvGrpSpPr/>
          <p:nvPr/>
        </p:nvGrpSpPr>
        <p:grpSpPr>
          <a:xfrm>
            <a:off x="975401" y="1112680"/>
            <a:ext cx="1155917" cy="418416"/>
            <a:chOff x="491119" y="2766991"/>
            <a:chExt cx="1541223" cy="557887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15CAC27C-1650-41A1-B2C7-BF5E190B5FD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C60635F-46F7-49E9-AEA8-7EDE9A391D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8E6EBDAA-FCB0-4EAD-8701-C10F7788FA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54E6BCAA-204B-49AA-934D-4A9071E974BA}"/>
                </a:ext>
              </a:extLst>
            </p:cNvPr>
            <p:cNvSpPr/>
            <p:nvPr/>
          </p:nvSpPr>
          <p:spPr>
            <a:xfrm>
              <a:off x="886940" y="2791398"/>
              <a:ext cx="1145402" cy="5334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</a:t>
              </a:r>
              <a:endParaRPr lang="en-GB" sz="2000" kern="0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D714D29-582D-4931-952E-E39E5ABAE988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3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A6272E9-7316-4D0B-BD9D-FF838A0BC387}"/>
              </a:ext>
            </a:extLst>
          </p:cNvPr>
          <p:cNvGrpSpPr/>
          <p:nvPr/>
        </p:nvGrpSpPr>
        <p:grpSpPr>
          <a:xfrm>
            <a:off x="915045" y="3344062"/>
            <a:ext cx="1036472" cy="418415"/>
            <a:chOff x="491119" y="2766991"/>
            <a:chExt cx="1381963" cy="55788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6A2CD865-270A-4CDF-81B0-1E3653858C6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5A68A639-7F6E-467B-A4DC-CC9A38F35E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BA5AC78-1B52-4D41-9C64-9075CA9457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D53B86D-A0A9-4C37-81D4-B14A1921FAD8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6</a:t>
              </a:r>
              <a:endParaRPr lang="en-GB" sz="2000" kern="0" dirty="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31AAAF98-50C4-436F-8F00-9F8AA36D6A28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3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5DD652E8-071C-44DB-9D50-CDB89DC4BA48}"/>
              </a:ext>
            </a:extLst>
          </p:cNvPr>
          <p:cNvGrpSpPr/>
          <p:nvPr/>
        </p:nvGrpSpPr>
        <p:grpSpPr>
          <a:xfrm>
            <a:off x="962784" y="5707538"/>
            <a:ext cx="1036472" cy="418415"/>
            <a:chOff x="491119" y="2766991"/>
            <a:chExt cx="1381963" cy="557886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1DD325D8-E60E-46DF-9D16-BB3373AB616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9000E8B6-A357-4C86-BDE6-AB90C8022C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4577150C-D46B-4071-8364-77B15B9588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39F3F06-8BB7-48C7-AC77-373ECE8C2BAE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5</a:t>
              </a:r>
              <a:endParaRPr lang="en-GB" sz="2000" kern="0" dirty="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B176A72-C658-46BE-B325-B228F17D1C77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1B7169A0-C1C2-448E-AB18-DEF4DE1A2933}"/>
              </a:ext>
            </a:extLst>
          </p:cNvPr>
          <p:cNvSpPr txBox="1"/>
          <p:nvPr/>
        </p:nvSpPr>
        <p:spPr>
          <a:xfrm>
            <a:off x="396518" y="1117408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A52E5B2-FB0F-4C82-9898-3ACB2174EFC6}"/>
              </a:ext>
            </a:extLst>
          </p:cNvPr>
          <p:cNvSpPr txBox="1"/>
          <p:nvPr/>
        </p:nvSpPr>
        <p:spPr>
          <a:xfrm>
            <a:off x="396518" y="2001120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F3CB99B-8988-4B84-9B12-499F3CA7039F}"/>
              </a:ext>
            </a:extLst>
          </p:cNvPr>
          <p:cNvSpPr txBox="1"/>
          <p:nvPr/>
        </p:nvSpPr>
        <p:spPr>
          <a:xfrm>
            <a:off x="356914" y="3157865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9EA983E-703B-41D6-AE09-64AF262CEE5B}"/>
              </a:ext>
            </a:extLst>
          </p:cNvPr>
          <p:cNvSpPr txBox="1"/>
          <p:nvPr/>
        </p:nvSpPr>
        <p:spPr>
          <a:xfrm>
            <a:off x="392893" y="4359378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943BB34-FB49-492D-B27A-8AE54089BA7D}"/>
              </a:ext>
            </a:extLst>
          </p:cNvPr>
          <p:cNvSpPr txBox="1"/>
          <p:nvPr/>
        </p:nvSpPr>
        <p:spPr>
          <a:xfrm>
            <a:off x="426265" y="5667834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61B782F-B8A2-4C40-B2CF-7FDF699DAC7D}"/>
              </a:ext>
            </a:extLst>
          </p:cNvPr>
          <p:cNvSpPr txBox="1"/>
          <p:nvPr/>
        </p:nvSpPr>
        <p:spPr>
          <a:xfrm>
            <a:off x="3163883" y="106595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96F968D-7CBC-4590-B950-752E713A162B}"/>
              </a:ext>
            </a:extLst>
          </p:cNvPr>
          <p:cNvSpPr txBox="1"/>
          <p:nvPr/>
        </p:nvSpPr>
        <p:spPr>
          <a:xfrm>
            <a:off x="3236715" y="202099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64DEFCC6-ED49-4E0A-8647-2F53E453B694}"/>
              </a:ext>
            </a:extLst>
          </p:cNvPr>
          <p:cNvSpPr txBox="1"/>
          <p:nvPr/>
        </p:nvSpPr>
        <p:spPr>
          <a:xfrm>
            <a:off x="3169316" y="316609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50DE0DD-F5F3-4B9F-9081-BC75534724CB}"/>
              </a:ext>
            </a:extLst>
          </p:cNvPr>
          <p:cNvSpPr txBox="1"/>
          <p:nvPr/>
        </p:nvSpPr>
        <p:spPr>
          <a:xfrm>
            <a:off x="3186867" y="421906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88203EDE-6880-4E08-AD48-FECFF1B2547D}"/>
              </a:ext>
            </a:extLst>
          </p:cNvPr>
          <p:cNvSpPr txBox="1"/>
          <p:nvPr/>
        </p:nvSpPr>
        <p:spPr>
          <a:xfrm>
            <a:off x="3154121" y="5541013"/>
            <a:ext cx="55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DB53C223-8BFA-4BCF-86AB-5D4AFD3F7C59}"/>
              </a:ext>
            </a:extLst>
          </p:cNvPr>
          <p:cNvGrpSpPr/>
          <p:nvPr/>
        </p:nvGrpSpPr>
        <p:grpSpPr>
          <a:xfrm>
            <a:off x="969898" y="2167904"/>
            <a:ext cx="1208525" cy="418415"/>
            <a:chOff x="491119" y="2766991"/>
            <a:chExt cx="1611367" cy="557886"/>
          </a:xfrm>
        </p:grpSpPr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5C58E373-1667-474A-90CA-DA14A0D56BD8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3A17C492-120C-4225-8A68-E1B52AE7F6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B46DC0FD-E880-40A8-84BF-B46DF609038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0A414951-58E4-4871-9E8D-FB2B093FA127}"/>
                </a:ext>
              </a:extLst>
            </p:cNvPr>
            <p:cNvSpPr/>
            <p:nvPr/>
          </p:nvSpPr>
          <p:spPr>
            <a:xfrm>
              <a:off x="886940" y="2791398"/>
              <a:ext cx="1215546" cy="5334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5</a:t>
              </a:r>
              <a:endParaRPr lang="en-GB" sz="2000" kern="0" dirty="0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7644894C-41A9-491A-84F5-BE12ACD5F484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3</a:t>
              </a: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8A06CD33-71A4-40C1-93F4-14DFB902E518}"/>
              </a:ext>
            </a:extLst>
          </p:cNvPr>
          <p:cNvGrpSpPr/>
          <p:nvPr/>
        </p:nvGrpSpPr>
        <p:grpSpPr>
          <a:xfrm>
            <a:off x="889697" y="4553395"/>
            <a:ext cx="1036472" cy="418415"/>
            <a:chOff x="491119" y="2766991"/>
            <a:chExt cx="1381963" cy="557886"/>
          </a:xfrm>
        </p:grpSpPr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AD27C513-1870-42CA-8A83-B6A6CBCC3F03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A7E9F2D2-4D53-4AF5-98BA-D425605A96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90441344-8A9A-4CD0-B650-1C782970CB5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10869AF7-C012-427A-B4E5-4536ABC888E1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7</a:t>
              </a:r>
              <a:endParaRPr lang="en-GB" sz="2000" kern="0" dirty="0"/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C507636E-9CAC-480B-8F66-2F6450F9457C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3</a:t>
              </a: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E07DDD4C-1B0D-4AFA-872B-63928D00A479}"/>
              </a:ext>
            </a:extLst>
          </p:cNvPr>
          <p:cNvGrpSpPr/>
          <p:nvPr/>
        </p:nvGrpSpPr>
        <p:grpSpPr>
          <a:xfrm>
            <a:off x="3722775" y="1161490"/>
            <a:ext cx="1036472" cy="418415"/>
            <a:chOff x="491119" y="2766991"/>
            <a:chExt cx="1381963" cy="557886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24BE944C-7D7E-462D-B86B-DC76AF47EA1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61334EBE-52CA-4985-8E96-172E403829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239BADEC-138C-4B91-9E56-49F737C723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9AA7623A-BDBD-466C-BAFB-709ABE9EFD73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6</a:t>
              </a:r>
              <a:endParaRPr lang="en-GB" sz="2000" kern="0" dirty="0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D812C4F7-AE3E-494E-BFC5-054CC2C2C173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74A15136-8325-4A13-8CB7-1C026CAF946C}"/>
              </a:ext>
            </a:extLst>
          </p:cNvPr>
          <p:cNvGrpSpPr/>
          <p:nvPr/>
        </p:nvGrpSpPr>
        <p:grpSpPr>
          <a:xfrm>
            <a:off x="3731961" y="2171771"/>
            <a:ext cx="1036472" cy="418415"/>
            <a:chOff x="491119" y="2766991"/>
            <a:chExt cx="1381963" cy="557886"/>
          </a:xfrm>
        </p:grpSpPr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1290CD7C-7AFF-4D86-8747-ABE4ABF6A193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E82EF175-77EA-44CC-B640-95C5A80B28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311618A0-A6A9-4F0D-A901-4FFC46ECB08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6C9EF18D-8E81-47A6-8DE3-B5B323DDEFE8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8</a:t>
              </a:r>
              <a:endParaRPr lang="en-GB" sz="2000" kern="0" dirty="0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B155B63E-33F0-48BC-B5EC-266B97A607B3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D01F1F24-05E6-43A8-99AE-1C24C89000A0}"/>
              </a:ext>
            </a:extLst>
          </p:cNvPr>
          <p:cNvGrpSpPr/>
          <p:nvPr/>
        </p:nvGrpSpPr>
        <p:grpSpPr>
          <a:xfrm>
            <a:off x="3694670" y="3311918"/>
            <a:ext cx="1036472" cy="418415"/>
            <a:chOff x="491119" y="2766991"/>
            <a:chExt cx="1381963" cy="557886"/>
          </a:xfrm>
        </p:grpSpPr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7106A2CC-30C1-4ACD-95B6-A362F4675F7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83535294-F77F-4969-9332-D0F298E659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6392CB53-6D57-4617-B900-03A2C21AFC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7B4390B1-A9C2-4943-B4D7-63F589D81DA0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</a:t>
              </a:r>
              <a:endParaRPr lang="en-GB" sz="2000" kern="0" dirty="0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0E0E515E-B3ED-4894-94EE-553E18531723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5A3CE002-10B9-491F-9E17-0FA1CCFA92F8}"/>
              </a:ext>
            </a:extLst>
          </p:cNvPr>
          <p:cNvGrpSpPr/>
          <p:nvPr/>
        </p:nvGrpSpPr>
        <p:grpSpPr>
          <a:xfrm>
            <a:off x="3737950" y="4403216"/>
            <a:ext cx="1036472" cy="418415"/>
            <a:chOff x="491119" y="2766991"/>
            <a:chExt cx="1381963" cy="557886"/>
          </a:xfrm>
        </p:grpSpPr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5CE704BE-8356-4045-8C7B-CB45055378F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80E0A0A6-4B89-4807-81AE-473173E61B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38492BFC-3671-45B1-A9F8-BBD8D5107A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234FAA72-ACC2-467D-B1CB-6814567ADA42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6</a:t>
              </a:r>
              <a:endParaRPr lang="en-GB" sz="2000" kern="0" dirty="0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7AF71BE2-458C-4E82-A483-7A62DFEE105B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FF728CD9-71C3-4A93-B1DA-0436C052C813}"/>
              </a:ext>
            </a:extLst>
          </p:cNvPr>
          <p:cNvGrpSpPr/>
          <p:nvPr/>
        </p:nvGrpSpPr>
        <p:grpSpPr>
          <a:xfrm>
            <a:off x="3756147" y="5680072"/>
            <a:ext cx="1036472" cy="418415"/>
            <a:chOff x="491119" y="2766991"/>
            <a:chExt cx="1381963" cy="557886"/>
          </a:xfrm>
        </p:grpSpPr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385FA73D-6BED-4442-B626-4CC6B25AAB9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D9458EB4-DEB9-4413-A711-749CEA8102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77BFD1D7-19B3-467B-A4FD-C2AD7B1124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26E89F3-02CC-4695-A5A8-8ABF35326CF1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</a:t>
              </a:r>
              <a:endParaRPr lang="en-GB" sz="2000" kern="0" dirty="0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E42E2B70-57E4-4753-853F-68D109A1B116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E866A48-6EFD-4775-B8B8-868B76E88548}"/>
              </a:ext>
            </a:extLst>
          </p:cNvPr>
          <p:cNvGrpSpPr/>
          <p:nvPr/>
        </p:nvGrpSpPr>
        <p:grpSpPr>
          <a:xfrm>
            <a:off x="6973249" y="3188844"/>
            <a:ext cx="1036472" cy="418415"/>
            <a:chOff x="491119" y="2766991"/>
            <a:chExt cx="1381963" cy="557886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5A14D539-F9F2-4F25-B4AA-E2289E4892A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626E66E7-0D03-4F05-B8BC-6236ACF06E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5FBAA405-274D-4409-95D4-A9EA96C4CD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9AB45EA-B128-42F2-B9E0-BB0C5CE1452D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</a:t>
              </a:r>
              <a:endParaRPr lang="en-GB" sz="2000" kern="0" dirty="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F656DC6B-B762-41B1-BDEF-5416EAA581AF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7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7F698D6-504B-42F7-90C4-B947883F257C}"/>
              </a:ext>
            </a:extLst>
          </p:cNvPr>
          <p:cNvGrpSpPr/>
          <p:nvPr/>
        </p:nvGrpSpPr>
        <p:grpSpPr>
          <a:xfrm>
            <a:off x="6903206" y="4314994"/>
            <a:ext cx="1036472" cy="418415"/>
            <a:chOff x="491119" y="2766991"/>
            <a:chExt cx="1381963" cy="55788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56ABFBB-019D-4940-92E9-0F90747E475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398C1774-9348-4122-968C-EE00E8DECF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881A9FCF-C9D9-4F2A-9778-9D5C04D026D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3883D8A5-C478-4F37-B5FB-9721FF870ACF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7</a:t>
              </a:r>
              <a:endParaRPr lang="en-GB" sz="2000" kern="0" dirty="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07DA9487-ECF4-4B7C-8F63-A231A7DF8D51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7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6917240B-8E01-4ED8-9FF6-F3331A195498}"/>
              </a:ext>
            </a:extLst>
          </p:cNvPr>
          <p:cNvGrpSpPr/>
          <p:nvPr/>
        </p:nvGrpSpPr>
        <p:grpSpPr>
          <a:xfrm>
            <a:off x="6899068" y="5577481"/>
            <a:ext cx="1036472" cy="418415"/>
            <a:chOff x="491119" y="2766991"/>
            <a:chExt cx="1381963" cy="557886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74DBAD0-38D2-4D18-B37E-F0B5544EB77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CF55AC3D-A595-44C1-8EBD-96088B5B0D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CF927E9D-560B-4FE0-B905-664A757D05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E217E2F-8EA5-40E9-AAE9-7048AA2D142D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</a:t>
              </a:r>
              <a:endParaRPr lang="en-GB" sz="2000" kern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F7A0EDAD-C1EF-4BB7-9D9B-BE2285F92EDB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8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5BD4A6D-F058-4D45-A32D-9A5DB3D8D177}"/>
              </a:ext>
            </a:extLst>
          </p:cNvPr>
          <p:cNvGrpSpPr/>
          <p:nvPr/>
        </p:nvGrpSpPr>
        <p:grpSpPr>
          <a:xfrm>
            <a:off x="6880374" y="2068369"/>
            <a:ext cx="1036472" cy="418415"/>
            <a:chOff x="491119" y="2766991"/>
            <a:chExt cx="1381963" cy="55788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D5D1A1-5E85-4AC9-9AC6-506B8CE4D67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320C6631-ED0E-4641-B1CF-F2AF20409F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32F747FA-C3DD-447B-9B80-B04C28BCEB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F609251A-DDDC-4298-9CF8-B58DEAA41264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</a:t>
              </a:r>
              <a:endParaRPr lang="en-GB" sz="2000" kern="0" dirty="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64EBCB59-1690-43E6-B7F4-50845125F2B5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6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E538509-E4AB-419B-989B-AF57ACE71A94}"/>
              </a:ext>
            </a:extLst>
          </p:cNvPr>
          <p:cNvGrpSpPr/>
          <p:nvPr/>
        </p:nvGrpSpPr>
        <p:grpSpPr>
          <a:xfrm>
            <a:off x="6961787" y="1077727"/>
            <a:ext cx="1036472" cy="418415"/>
            <a:chOff x="491119" y="2766991"/>
            <a:chExt cx="1381963" cy="557886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4692007A-D6A9-4E27-AB9A-9E7B2333FF39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231A07A0-13C4-4D05-B8A1-82ACC556AB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F2B27E78-727F-4A1B-B9A7-7652C8AF91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E56D280-759C-434D-B15F-04F60369837D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8</a:t>
              </a:r>
              <a:endParaRPr lang="en-GB" sz="2000" kern="0" dirty="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9AFED2E8-F3FB-4B24-9BA9-FAC845B35876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6</a:t>
              </a:r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5B105284-D1FA-48BA-BCA1-3FFEA4E92958}"/>
              </a:ext>
            </a:extLst>
          </p:cNvPr>
          <p:cNvSpPr txBox="1"/>
          <p:nvPr/>
        </p:nvSpPr>
        <p:spPr>
          <a:xfrm>
            <a:off x="6264023" y="1119654"/>
            <a:ext cx="5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032A7494-0D09-44A1-A0A0-50FBB3E2ACDB}"/>
              </a:ext>
            </a:extLst>
          </p:cNvPr>
          <p:cNvSpPr txBox="1"/>
          <p:nvPr/>
        </p:nvSpPr>
        <p:spPr>
          <a:xfrm>
            <a:off x="6336855" y="2074694"/>
            <a:ext cx="5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12)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E88B09BD-EFD1-4C21-93D1-3460EAC62DEB}"/>
              </a:ext>
            </a:extLst>
          </p:cNvPr>
          <p:cNvSpPr txBox="1"/>
          <p:nvPr/>
        </p:nvSpPr>
        <p:spPr>
          <a:xfrm>
            <a:off x="6269456" y="3219793"/>
            <a:ext cx="5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13)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6CAB5F8-8210-43BB-A067-B1DD7CB6D8E1}"/>
              </a:ext>
            </a:extLst>
          </p:cNvPr>
          <p:cNvSpPr txBox="1"/>
          <p:nvPr/>
        </p:nvSpPr>
        <p:spPr>
          <a:xfrm>
            <a:off x="6287007" y="4272766"/>
            <a:ext cx="5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14)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AAAD524-7A2E-427A-8670-B428234C0B3B}"/>
              </a:ext>
            </a:extLst>
          </p:cNvPr>
          <p:cNvSpPr txBox="1"/>
          <p:nvPr/>
        </p:nvSpPr>
        <p:spPr>
          <a:xfrm>
            <a:off x="6254261" y="5594710"/>
            <a:ext cx="74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B2FE21-57CF-43C4-900A-CDD46C5D8E1A}"/>
              </a:ext>
            </a:extLst>
          </p:cNvPr>
          <p:cNvSpPr/>
          <p:nvPr/>
        </p:nvSpPr>
        <p:spPr>
          <a:xfrm>
            <a:off x="466263" y="285677"/>
            <a:ext cx="25923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3 - </a:t>
            </a:r>
            <a:r>
              <a:rPr lang="en-GB" sz="1400" kern="0" dirty="0">
                <a:solidFill>
                  <a:prstClr val="black"/>
                </a:solidFill>
              </a:rPr>
              <a:t>Dividend leaves remainder</a:t>
            </a:r>
          </a:p>
        </p:txBody>
      </p:sp>
    </p:spTree>
    <p:extLst>
      <p:ext uri="{BB962C8B-B14F-4D97-AF65-F5344CB8AC3E}">
        <p14:creationId xmlns:p14="http://schemas.microsoft.com/office/powerpoint/2010/main" val="635058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66E7851F-B065-4132-8488-4B22D969D5AC}"/>
              </a:ext>
            </a:extLst>
          </p:cNvPr>
          <p:cNvGrpSpPr/>
          <p:nvPr/>
        </p:nvGrpSpPr>
        <p:grpSpPr>
          <a:xfrm>
            <a:off x="975401" y="1112680"/>
            <a:ext cx="1155917" cy="418416"/>
            <a:chOff x="491119" y="2766991"/>
            <a:chExt cx="1541223" cy="557887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15CAC27C-1650-41A1-B2C7-BF5E190B5FD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C60635F-46F7-49E9-AEA8-7EDE9A391D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8E6EBDAA-FCB0-4EAD-8701-C10F7788FA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54E6BCAA-204B-49AA-934D-4A9071E974BA}"/>
                </a:ext>
              </a:extLst>
            </p:cNvPr>
            <p:cNvSpPr/>
            <p:nvPr/>
          </p:nvSpPr>
          <p:spPr>
            <a:xfrm>
              <a:off x="886940" y="2791398"/>
              <a:ext cx="1145402" cy="5334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</a:t>
              </a:r>
              <a:endParaRPr lang="en-GB" sz="2000" kern="0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D714D29-582D-4931-952E-E39E5ABAE988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3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A6272E9-7316-4D0B-BD9D-FF838A0BC387}"/>
              </a:ext>
            </a:extLst>
          </p:cNvPr>
          <p:cNvGrpSpPr/>
          <p:nvPr/>
        </p:nvGrpSpPr>
        <p:grpSpPr>
          <a:xfrm>
            <a:off x="915045" y="3344062"/>
            <a:ext cx="1036472" cy="418415"/>
            <a:chOff x="491119" y="2766991"/>
            <a:chExt cx="1381963" cy="55788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6A2CD865-270A-4CDF-81B0-1E3653858C6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5A68A639-7F6E-467B-A4DC-CC9A38F35E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BA5AC78-1B52-4D41-9C64-9075CA9457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D53B86D-A0A9-4C37-81D4-B14A1921FAD8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6</a:t>
              </a:r>
              <a:endParaRPr lang="en-GB" sz="2000" kern="0" dirty="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31AAAF98-50C4-436F-8F00-9F8AA36D6A28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3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5DD652E8-071C-44DB-9D50-CDB89DC4BA48}"/>
              </a:ext>
            </a:extLst>
          </p:cNvPr>
          <p:cNvGrpSpPr/>
          <p:nvPr/>
        </p:nvGrpSpPr>
        <p:grpSpPr>
          <a:xfrm>
            <a:off x="962784" y="5707538"/>
            <a:ext cx="1036472" cy="418415"/>
            <a:chOff x="491119" y="2766991"/>
            <a:chExt cx="1381963" cy="557886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1DD325D8-E60E-46DF-9D16-BB3373AB616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9000E8B6-A357-4C86-BDE6-AB90C8022C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4577150C-D46B-4071-8364-77B15B9588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39F3F06-8BB7-48C7-AC77-373ECE8C2BAE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5</a:t>
              </a:r>
              <a:endParaRPr lang="en-GB" sz="2000" kern="0" dirty="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B176A72-C658-46BE-B325-B228F17D1C77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1B7169A0-C1C2-448E-AB18-DEF4DE1A2933}"/>
              </a:ext>
            </a:extLst>
          </p:cNvPr>
          <p:cNvSpPr txBox="1"/>
          <p:nvPr/>
        </p:nvSpPr>
        <p:spPr>
          <a:xfrm>
            <a:off x="396518" y="1117408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A52E5B2-FB0F-4C82-9898-3ACB2174EFC6}"/>
              </a:ext>
            </a:extLst>
          </p:cNvPr>
          <p:cNvSpPr txBox="1"/>
          <p:nvPr/>
        </p:nvSpPr>
        <p:spPr>
          <a:xfrm>
            <a:off x="396518" y="2001120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F3CB99B-8988-4B84-9B12-499F3CA7039F}"/>
              </a:ext>
            </a:extLst>
          </p:cNvPr>
          <p:cNvSpPr txBox="1"/>
          <p:nvPr/>
        </p:nvSpPr>
        <p:spPr>
          <a:xfrm>
            <a:off x="356914" y="3157865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9EA983E-703B-41D6-AE09-64AF262CEE5B}"/>
              </a:ext>
            </a:extLst>
          </p:cNvPr>
          <p:cNvSpPr txBox="1"/>
          <p:nvPr/>
        </p:nvSpPr>
        <p:spPr>
          <a:xfrm>
            <a:off x="392893" y="4359378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943BB34-FB49-492D-B27A-8AE54089BA7D}"/>
              </a:ext>
            </a:extLst>
          </p:cNvPr>
          <p:cNvSpPr txBox="1"/>
          <p:nvPr/>
        </p:nvSpPr>
        <p:spPr>
          <a:xfrm>
            <a:off x="426265" y="5667834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61B782F-B8A2-4C40-B2CF-7FDF699DAC7D}"/>
              </a:ext>
            </a:extLst>
          </p:cNvPr>
          <p:cNvSpPr txBox="1"/>
          <p:nvPr/>
        </p:nvSpPr>
        <p:spPr>
          <a:xfrm>
            <a:off x="3163883" y="106595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96F968D-7CBC-4590-B950-752E713A162B}"/>
              </a:ext>
            </a:extLst>
          </p:cNvPr>
          <p:cNvSpPr txBox="1"/>
          <p:nvPr/>
        </p:nvSpPr>
        <p:spPr>
          <a:xfrm>
            <a:off x="3236715" y="202099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64DEFCC6-ED49-4E0A-8647-2F53E453B694}"/>
              </a:ext>
            </a:extLst>
          </p:cNvPr>
          <p:cNvSpPr txBox="1"/>
          <p:nvPr/>
        </p:nvSpPr>
        <p:spPr>
          <a:xfrm>
            <a:off x="3169316" y="316609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50DE0DD-F5F3-4B9F-9081-BC75534724CB}"/>
              </a:ext>
            </a:extLst>
          </p:cNvPr>
          <p:cNvSpPr txBox="1"/>
          <p:nvPr/>
        </p:nvSpPr>
        <p:spPr>
          <a:xfrm>
            <a:off x="3186867" y="421906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88203EDE-6880-4E08-AD48-FECFF1B2547D}"/>
              </a:ext>
            </a:extLst>
          </p:cNvPr>
          <p:cNvSpPr txBox="1"/>
          <p:nvPr/>
        </p:nvSpPr>
        <p:spPr>
          <a:xfrm>
            <a:off x="3154121" y="5541013"/>
            <a:ext cx="55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B427528-E760-4C60-92D3-B6E3328AC683}"/>
              </a:ext>
            </a:extLst>
          </p:cNvPr>
          <p:cNvGrpSpPr/>
          <p:nvPr/>
        </p:nvGrpSpPr>
        <p:grpSpPr>
          <a:xfrm>
            <a:off x="1283817" y="758209"/>
            <a:ext cx="395397" cy="400110"/>
            <a:chOff x="1444537" y="3688385"/>
            <a:chExt cx="395397" cy="400110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8A930E96-4ED4-46F2-B808-896CF2939E29}"/>
                </a:ext>
              </a:extLst>
            </p:cNvPr>
            <p:cNvSpPr/>
            <p:nvPr/>
          </p:nvSpPr>
          <p:spPr>
            <a:xfrm>
              <a:off x="1444537" y="368838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ECB95DD6-5503-4920-8810-33458EBDAE88}"/>
                </a:ext>
              </a:extLst>
            </p:cNvPr>
            <p:cNvSpPr/>
            <p:nvPr/>
          </p:nvSpPr>
          <p:spPr>
            <a:xfrm>
              <a:off x="1655203" y="3688385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GB" sz="2000" kern="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5" name="Rectangle 174">
            <a:extLst>
              <a:ext uri="{FF2B5EF4-FFF2-40B4-BE49-F238E27FC236}">
                <a16:creationId xmlns:a16="http://schemas.microsoft.com/office/drawing/2014/main" id="{47CC0734-8A61-428D-81CD-F2265FE46894}"/>
              </a:ext>
            </a:extLst>
          </p:cNvPr>
          <p:cNvSpPr/>
          <p:nvPr/>
        </p:nvSpPr>
        <p:spPr>
          <a:xfrm>
            <a:off x="1240721" y="301194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43E03D5A-9CA4-465B-866D-FA95802717AE}"/>
              </a:ext>
            </a:extLst>
          </p:cNvPr>
          <p:cNvSpPr/>
          <p:nvPr/>
        </p:nvSpPr>
        <p:spPr>
          <a:xfrm>
            <a:off x="1244869" y="538440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234F9FCB-8F8F-4882-8312-58429F6FBC31}"/>
                  </a:ext>
                </a:extLst>
              </p:cNvPr>
              <p:cNvSpPr/>
              <p:nvPr/>
            </p:nvSpPr>
            <p:spPr>
              <a:xfrm>
                <a:off x="1718937" y="1904055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2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234F9FCB-8F8F-4882-8312-58429F6FB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937" y="1904055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6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3" name="Group 202">
            <a:extLst>
              <a:ext uri="{FF2B5EF4-FFF2-40B4-BE49-F238E27FC236}">
                <a16:creationId xmlns:a16="http://schemas.microsoft.com/office/drawing/2014/main" id="{DB53C223-8BFA-4BCF-86AB-5D4AFD3F7C59}"/>
              </a:ext>
            </a:extLst>
          </p:cNvPr>
          <p:cNvGrpSpPr/>
          <p:nvPr/>
        </p:nvGrpSpPr>
        <p:grpSpPr>
          <a:xfrm>
            <a:off x="969898" y="2167904"/>
            <a:ext cx="1208525" cy="418415"/>
            <a:chOff x="491119" y="2766991"/>
            <a:chExt cx="1611367" cy="557886"/>
          </a:xfrm>
        </p:grpSpPr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5C58E373-1667-474A-90CA-DA14A0D56BD8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3A17C492-120C-4225-8A68-E1B52AE7F6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B46DC0FD-E880-40A8-84BF-B46DF609038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0A414951-58E4-4871-9E8D-FB2B093FA127}"/>
                </a:ext>
              </a:extLst>
            </p:cNvPr>
            <p:cNvSpPr/>
            <p:nvPr/>
          </p:nvSpPr>
          <p:spPr>
            <a:xfrm>
              <a:off x="886940" y="2791398"/>
              <a:ext cx="1215546" cy="5334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5</a:t>
              </a:r>
              <a:endParaRPr lang="en-GB" sz="2000" kern="0" dirty="0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7644894C-41A9-491A-84F5-BE12ACD5F484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3</a:t>
              </a:r>
            </a:p>
          </p:txBody>
        </p:sp>
      </p:grpSp>
      <p:sp>
        <p:nvSpPr>
          <p:cNvPr id="209" name="Rectangle 208">
            <a:extLst>
              <a:ext uri="{FF2B5EF4-FFF2-40B4-BE49-F238E27FC236}">
                <a16:creationId xmlns:a16="http://schemas.microsoft.com/office/drawing/2014/main" id="{0C62C032-28BE-4641-A6F6-1B084C16279E}"/>
              </a:ext>
            </a:extLst>
          </p:cNvPr>
          <p:cNvSpPr/>
          <p:nvPr/>
        </p:nvSpPr>
        <p:spPr>
          <a:xfrm>
            <a:off x="1264557" y="184250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965B605E-D149-48C4-BDD2-ACB5F324AA0A}"/>
                  </a:ext>
                </a:extLst>
              </p:cNvPr>
              <p:cNvSpPr/>
              <p:nvPr/>
            </p:nvSpPr>
            <p:spPr>
              <a:xfrm>
                <a:off x="1785961" y="3071909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0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965B605E-D149-48C4-BDD2-ACB5F324AA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961" y="3071909"/>
                <a:ext cx="345357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098BC6D4-AC06-45B7-BE4E-C54D7B330A44}"/>
                  </a:ext>
                </a:extLst>
              </p:cNvPr>
              <p:cNvSpPr/>
              <p:nvPr/>
            </p:nvSpPr>
            <p:spPr>
              <a:xfrm>
                <a:off x="1779612" y="858179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098BC6D4-AC06-45B7-BE4E-C54D7B330A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612" y="858179"/>
                <a:ext cx="345357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2" name="Group 211">
            <a:extLst>
              <a:ext uri="{FF2B5EF4-FFF2-40B4-BE49-F238E27FC236}">
                <a16:creationId xmlns:a16="http://schemas.microsoft.com/office/drawing/2014/main" id="{8A06CD33-71A4-40C1-93F4-14DFB902E518}"/>
              </a:ext>
            </a:extLst>
          </p:cNvPr>
          <p:cNvGrpSpPr/>
          <p:nvPr/>
        </p:nvGrpSpPr>
        <p:grpSpPr>
          <a:xfrm>
            <a:off x="889697" y="4553395"/>
            <a:ext cx="1036472" cy="418415"/>
            <a:chOff x="491119" y="2766991"/>
            <a:chExt cx="1381963" cy="557886"/>
          </a:xfrm>
        </p:grpSpPr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AD27C513-1870-42CA-8A83-B6A6CBCC3F03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A7E9F2D2-4D53-4AF5-98BA-D425605A96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90441344-8A9A-4CD0-B650-1C782970CB5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10869AF7-C012-427A-B4E5-4536ABC888E1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7</a:t>
              </a:r>
              <a:endParaRPr lang="en-GB" sz="2000" kern="0" dirty="0"/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C507636E-9CAC-480B-8F66-2F6450F9457C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3</a:t>
              </a:r>
            </a:p>
          </p:txBody>
        </p:sp>
      </p:grpSp>
      <p:sp>
        <p:nvSpPr>
          <p:cNvPr id="218" name="Rectangle 217">
            <a:extLst>
              <a:ext uri="{FF2B5EF4-FFF2-40B4-BE49-F238E27FC236}">
                <a16:creationId xmlns:a16="http://schemas.microsoft.com/office/drawing/2014/main" id="{0863E102-2E54-4480-937A-FCD9CB4D64F9}"/>
              </a:ext>
            </a:extLst>
          </p:cNvPr>
          <p:cNvSpPr/>
          <p:nvPr/>
        </p:nvSpPr>
        <p:spPr>
          <a:xfrm>
            <a:off x="1181809" y="419763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704DB869-9837-4935-BE21-48E08EABF882}"/>
                  </a:ext>
                </a:extLst>
              </p:cNvPr>
              <p:cNvSpPr/>
              <p:nvPr/>
            </p:nvSpPr>
            <p:spPr>
              <a:xfrm>
                <a:off x="1762451" y="4262856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704DB869-9837-4935-BE21-48E08EABF8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451" y="4262856"/>
                <a:ext cx="345357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0A21090C-4A28-46A8-81D8-090D0B829FC1}"/>
                  </a:ext>
                </a:extLst>
              </p:cNvPr>
              <p:cNvSpPr/>
              <p:nvPr/>
            </p:nvSpPr>
            <p:spPr>
              <a:xfrm>
                <a:off x="1830600" y="5430539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0A21090C-4A28-46A8-81D8-090D0B829F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600" y="5430539"/>
                <a:ext cx="345357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1" name="Group 220">
            <a:extLst>
              <a:ext uri="{FF2B5EF4-FFF2-40B4-BE49-F238E27FC236}">
                <a16:creationId xmlns:a16="http://schemas.microsoft.com/office/drawing/2014/main" id="{E07DDD4C-1B0D-4AFA-872B-63928D00A479}"/>
              </a:ext>
            </a:extLst>
          </p:cNvPr>
          <p:cNvGrpSpPr/>
          <p:nvPr/>
        </p:nvGrpSpPr>
        <p:grpSpPr>
          <a:xfrm>
            <a:off x="3722775" y="1161490"/>
            <a:ext cx="1036472" cy="418415"/>
            <a:chOff x="491119" y="2766991"/>
            <a:chExt cx="1381963" cy="557886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24BE944C-7D7E-462D-B86B-DC76AF47EA1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61334EBE-52CA-4985-8E96-172E403829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239BADEC-138C-4B91-9E56-49F737C723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9AA7623A-BDBD-466C-BAFB-709ABE9EFD73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6</a:t>
              </a:r>
              <a:endParaRPr lang="en-GB" sz="2000" kern="0" dirty="0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D812C4F7-AE3E-494E-BFC5-054CC2C2C173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227" name="Rectangle 226">
            <a:extLst>
              <a:ext uri="{FF2B5EF4-FFF2-40B4-BE49-F238E27FC236}">
                <a16:creationId xmlns:a16="http://schemas.microsoft.com/office/drawing/2014/main" id="{AB589D16-A8B5-437C-9F09-D11843C9895C}"/>
              </a:ext>
            </a:extLst>
          </p:cNvPr>
          <p:cNvSpPr/>
          <p:nvPr/>
        </p:nvSpPr>
        <p:spPr>
          <a:xfrm>
            <a:off x="4004860" y="83836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ACE3A338-38EA-47F0-A036-87A5B67DDE8C}"/>
                  </a:ext>
                </a:extLst>
              </p:cNvPr>
              <p:cNvSpPr/>
              <p:nvPr/>
            </p:nvSpPr>
            <p:spPr>
              <a:xfrm>
                <a:off x="4590591" y="884491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2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ACE3A338-38EA-47F0-A036-87A5B67DDE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591" y="884491"/>
                <a:ext cx="345357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9" name="Group 228">
            <a:extLst>
              <a:ext uri="{FF2B5EF4-FFF2-40B4-BE49-F238E27FC236}">
                <a16:creationId xmlns:a16="http://schemas.microsoft.com/office/drawing/2014/main" id="{74A15136-8325-4A13-8CB7-1C026CAF946C}"/>
              </a:ext>
            </a:extLst>
          </p:cNvPr>
          <p:cNvGrpSpPr/>
          <p:nvPr/>
        </p:nvGrpSpPr>
        <p:grpSpPr>
          <a:xfrm>
            <a:off x="3731961" y="2171771"/>
            <a:ext cx="1036472" cy="418415"/>
            <a:chOff x="491119" y="2766991"/>
            <a:chExt cx="1381963" cy="557886"/>
          </a:xfrm>
        </p:grpSpPr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1290CD7C-7AFF-4D86-8747-ABE4ABF6A193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E82EF175-77EA-44CC-B640-95C5A80B28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311618A0-A6A9-4F0D-A901-4FFC46ECB08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6C9EF18D-8E81-47A6-8DE3-B5B323DDEFE8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8</a:t>
              </a:r>
              <a:endParaRPr lang="en-GB" sz="2000" kern="0" dirty="0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B155B63E-33F0-48BC-B5EC-266B97A607B3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235" name="Rectangle 234">
            <a:extLst>
              <a:ext uri="{FF2B5EF4-FFF2-40B4-BE49-F238E27FC236}">
                <a16:creationId xmlns:a16="http://schemas.microsoft.com/office/drawing/2014/main" id="{8908F50C-3672-4D0C-946B-4DC5031D6398}"/>
              </a:ext>
            </a:extLst>
          </p:cNvPr>
          <p:cNvSpPr/>
          <p:nvPr/>
        </p:nvSpPr>
        <p:spPr>
          <a:xfrm>
            <a:off x="4014046" y="184864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09CAC9E7-DAE1-40A0-95C0-D68BEDF49AEA}"/>
                  </a:ext>
                </a:extLst>
              </p:cNvPr>
              <p:cNvSpPr/>
              <p:nvPr/>
            </p:nvSpPr>
            <p:spPr>
              <a:xfrm>
                <a:off x="4599777" y="1894772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0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09CAC9E7-DAE1-40A0-95C0-D68BEDF49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777" y="1894772"/>
                <a:ext cx="345357" cy="276999"/>
              </a:xfrm>
              <a:prstGeom prst="rect">
                <a:avLst/>
              </a:prstGeom>
              <a:blipFill>
                <a:blip r:embed="rId8"/>
                <a:stretch>
                  <a:fillRect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7" name="Group 236">
            <a:extLst>
              <a:ext uri="{FF2B5EF4-FFF2-40B4-BE49-F238E27FC236}">
                <a16:creationId xmlns:a16="http://schemas.microsoft.com/office/drawing/2014/main" id="{D01F1F24-05E6-43A8-99AE-1C24C89000A0}"/>
              </a:ext>
            </a:extLst>
          </p:cNvPr>
          <p:cNvGrpSpPr/>
          <p:nvPr/>
        </p:nvGrpSpPr>
        <p:grpSpPr>
          <a:xfrm>
            <a:off x="3694670" y="3311918"/>
            <a:ext cx="1036472" cy="418415"/>
            <a:chOff x="491119" y="2766991"/>
            <a:chExt cx="1381963" cy="557886"/>
          </a:xfrm>
        </p:grpSpPr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7106A2CC-30C1-4ACD-95B6-A362F4675F7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83535294-F77F-4969-9332-D0F298E659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6392CB53-6D57-4617-B900-03A2C21AFC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7B4390B1-A9C2-4943-B4D7-63F589D81DA0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</a:t>
              </a:r>
              <a:endParaRPr lang="en-GB" sz="2000" kern="0" dirty="0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0E0E515E-B3ED-4894-94EE-553E18531723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243" name="Rectangle 242">
            <a:extLst>
              <a:ext uri="{FF2B5EF4-FFF2-40B4-BE49-F238E27FC236}">
                <a16:creationId xmlns:a16="http://schemas.microsoft.com/office/drawing/2014/main" id="{473C4C60-11E5-42C9-84BA-62F81652E514}"/>
              </a:ext>
            </a:extLst>
          </p:cNvPr>
          <p:cNvSpPr/>
          <p:nvPr/>
        </p:nvSpPr>
        <p:spPr>
          <a:xfrm>
            <a:off x="3976755" y="298878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AAC4CA3C-E979-48B6-9E45-F8537A390F1A}"/>
                  </a:ext>
                </a:extLst>
              </p:cNvPr>
              <p:cNvSpPr/>
              <p:nvPr/>
            </p:nvSpPr>
            <p:spPr>
              <a:xfrm>
                <a:off x="4562486" y="3034919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AAC4CA3C-E979-48B6-9E45-F8537A390F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486" y="3034919"/>
                <a:ext cx="345357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5" name="Group 244">
            <a:extLst>
              <a:ext uri="{FF2B5EF4-FFF2-40B4-BE49-F238E27FC236}">
                <a16:creationId xmlns:a16="http://schemas.microsoft.com/office/drawing/2014/main" id="{5A3CE002-10B9-491F-9E17-0FA1CCFA92F8}"/>
              </a:ext>
            </a:extLst>
          </p:cNvPr>
          <p:cNvGrpSpPr/>
          <p:nvPr/>
        </p:nvGrpSpPr>
        <p:grpSpPr>
          <a:xfrm>
            <a:off x="3737950" y="4403216"/>
            <a:ext cx="1036472" cy="418415"/>
            <a:chOff x="491119" y="2766991"/>
            <a:chExt cx="1381963" cy="557886"/>
          </a:xfrm>
        </p:grpSpPr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5CE704BE-8356-4045-8C7B-CB45055378F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80E0A0A6-4B89-4807-81AE-473173E61B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38492BFC-3671-45B1-A9F8-BBD8D5107A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234FAA72-ACC2-467D-B1CB-6814567ADA42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6</a:t>
              </a:r>
              <a:endParaRPr lang="en-GB" sz="2000" kern="0" dirty="0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7AF71BE2-458C-4E82-A483-7A62DFEE105B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251" name="Rectangle 250">
            <a:extLst>
              <a:ext uri="{FF2B5EF4-FFF2-40B4-BE49-F238E27FC236}">
                <a16:creationId xmlns:a16="http://schemas.microsoft.com/office/drawing/2014/main" id="{30205708-28A2-4241-BF8A-15351DC1AC3C}"/>
              </a:ext>
            </a:extLst>
          </p:cNvPr>
          <p:cNvSpPr/>
          <p:nvPr/>
        </p:nvSpPr>
        <p:spPr>
          <a:xfrm>
            <a:off x="4020035" y="408008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2" name="Rectangle 251">
                <a:extLst>
                  <a:ext uri="{FF2B5EF4-FFF2-40B4-BE49-F238E27FC236}">
                    <a16:creationId xmlns:a16="http://schemas.microsoft.com/office/drawing/2014/main" id="{957CCEB7-E271-4C94-B81B-167F6361BFEA}"/>
                  </a:ext>
                </a:extLst>
              </p:cNvPr>
              <p:cNvSpPr/>
              <p:nvPr/>
            </p:nvSpPr>
            <p:spPr>
              <a:xfrm>
                <a:off x="4605766" y="4126217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252" name="Rectangle 251">
                <a:extLst>
                  <a:ext uri="{FF2B5EF4-FFF2-40B4-BE49-F238E27FC236}">
                    <a16:creationId xmlns:a16="http://schemas.microsoft.com/office/drawing/2014/main" id="{957CCEB7-E271-4C94-B81B-167F6361BF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766" y="4126217"/>
                <a:ext cx="345357" cy="276999"/>
              </a:xfrm>
              <a:prstGeom prst="rect">
                <a:avLst/>
              </a:prstGeom>
              <a:blipFill>
                <a:blip r:embed="rId9"/>
                <a:stretch>
                  <a:fillRect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3" name="Group 252">
            <a:extLst>
              <a:ext uri="{FF2B5EF4-FFF2-40B4-BE49-F238E27FC236}">
                <a16:creationId xmlns:a16="http://schemas.microsoft.com/office/drawing/2014/main" id="{FF728CD9-71C3-4A93-B1DA-0436C052C813}"/>
              </a:ext>
            </a:extLst>
          </p:cNvPr>
          <p:cNvGrpSpPr/>
          <p:nvPr/>
        </p:nvGrpSpPr>
        <p:grpSpPr>
          <a:xfrm>
            <a:off x="3756147" y="5680072"/>
            <a:ext cx="1036472" cy="418415"/>
            <a:chOff x="491119" y="2766991"/>
            <a:chExt cx="1381963" cy="557886"/>
          </a:xfrm>
        </p:grpSpPr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385FA73D-6BED-4442-B626-4CC6B25AAB9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D9458EB4-DEB9-4413-A711-749CEA8102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77BFD1D7-19B3-467B-A4FD-C2AD7B1124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26E89F3-02CC-4695-A5A8-8ABF35326CF1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</a:t>
              </a:r>
              <a:endParaRPr lang="en-GB" sz="2000" kern="0" dirty="0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E42E2B70-57E4-4753-853F-68D109A1B116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259" name="Rectangle 258">
            <a:extLst>
              <a:ext uri="{FF2B5EF4-FFF2-40B4-BE49-F238E27FC236}">
                <a16:creationId xmlns:a16="http://schemas.microsoft.com/office/drawing/2014/main" id="{6B45191E-5CBB-4041-A928-D5AB9A736763}"/>
              </a:ext>
            </a:extLst>
          </p:cNvPr>
          <p:cNvSpPr/>
          <p:nvPr/>
        </p:nvSpPr>
        <p:spPr>
          <a:xfrm>
            <a:off x="4038232" y="535694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0" name="Rectangle 259">
                <a:extLst>
                  <a:ext uri="{FF2B5EF4-FFF2-40B4-BE49-F238E27FC236}">
                    <a16:creationId xmlns:a16="http://schemas.microsoft.com/office/drawing/2014/main" id="{B54F5359-8B55-4704-948C-701E897009DC}"/>
                  </a:ext>
                </a:extLst>
              </p:cNvPr>
              <p:cNvSpPr/>
              <p:nvPr/>
            </p:nvSpPr>
            <p:spPr>
              <a:xfrm>
                <a:off x="4623963" y="5403073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4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260" name="Rectangle 259">
                <a:extLst>
                  <a:ext uri="{FF2B5EF4-FFF2-40B4-BE49-F238E27FC236}">
                    <a16:creationId xmlns:a16="http://schemas.microsoft.com/office/drawing/2014/main" id="{B54F5359-8B55-4704-948C-701E897009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963" y="5403073"/>
                <a:ext cx="345357" cy="276999"/>
              </a:xfrm>
              <a:prstGeom prst="rect">
                <a:avLst/>
              </a:prstGeom>
              <a:blipFill>
                <a:blip r:embed="rId10"/>
                <a:stretch>
                  <a:fillRect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E866A48-6EFD-4775-B8B8-868B76E88548}"/>
              </a:ext>
            </a:extLst>
          </p:cNvPr>
          <p:cNvGrpSpPr/>
          <p:nvPr/>
        </p:nvGrpSpPr>
        <p:grpSpPr>
          <a:xfrm>
            <a:off x="6973249" y="3188844"/>
            <a:ext cx="1036472" cy="418415"/>
            <a:chOff x="491119" y="2766991"/>
            <a:chExt cx="1381963" cy="557886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5A14D539-F9F2-4F25-B4AA-E2289E4892A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626E66E7-0D03-4F05-B8BC-6236ACF06E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5FBAA405-274D-4409-95D4-A9EA96C4CD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9AB45EA-B128-42F2-B9E0-BB0C5CE1452D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</a:t>
              </a:r>
              <a:endParaRPr lang="en-GB" sz="2000" kern="0" dirty="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F656DC6B-B762-41B1-BDEF-5416EAA581AF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7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7F698D6-504B-42F7-90C4-B947883F257C}"/>
              </a:ext>
            </a:extLst>
          </p:cNvPr>
          <p:cNvGrpSpPr/>
          <p:nvPr/>
        </p:nvGrpSpPr>
        <p:grpSpPr>
          <a:xfrm>
            <a:off x="6903206" y="4314994"/>
            <a:ext cx="1036472" cy="418415"/>
            <a:chOff x="491119" y="2766991"/>
            <a:chExt cx="1381963" cy="55788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56ABFBB-019D-4940-92E9-0F90747E475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398C1774-9348-4122-968C-EE00E8DECF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881A9FCF-C9D9-4F2A-9778-9D5C04D026D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3883D8A5-C478-4F37-B5FB-9721FF870ACF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7</a:t>
              </a:r>
              <a:endParaRPr lang="en-GB" sz="2000" kern="0" dirty="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07DA9487-ECF4-4B7C-8F63-A231A7DF8D51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7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6917240B-8E01-4ED8-9FF6-F3331A195498}"/>
              </a:ext>
            </a:extLst>
          </p:cNvPr>
          <p:cNvGrpSpPr/>
          <p:nvPr/>
        </p:nvGrpSpPr>
        <p:grpSpPr>
          <a:xfrm>
            <a:off x="6899068" y="5577481"/>
            <a:ext cx="1036472" cy="418415"/>
            <a:chOff x="491119" y="2766991"/>
            <a:chExt cx="1381963" cy="557886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74DBAD0-38D2-4D18-B37E-F0B5544EB77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CF55AC3D-A595-44C1-8EBD-96088B5B0D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CF927E9D-560B-4FE0-B905-664A757D05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E217E2F-8EA5-40E9-AAE9-7048AA2D142D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</a:t>
              </a:r>
              <a:endParaRPr lang="en-GB" sz="2000" kern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F7A0EDAD-C1EF-4BB7-9D9B-BE2285F92EDB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8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5BD4A6D-F058-4D45-A32D-9A5DB3D8D177}"/>
              </a:ext>
            </a:extLst>
          </p:cNvPr>
          <p:cNvGrpSpPr/>
          <p:nvPr/>
        </p:nvGrpSpPr>
        <p:grpSpPr>
          <a:xfrm>
            <a:off x="6880374" y="2068369"/>
            <a:ext cx="1036472" cy="418415"/>
            <a:chOff x="491119" y="2766991"/>
            <a:chExt cx="1381963" cy="55788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D5D1A1-5E85-4AC9-9AC6-506B8CE4D67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320C6631-ED0E-4641-B1CF-F2AF20409F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32F747FA-C3DD-447B-9B80-B04C28BCEB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F609251A-DDDC-4298-9CF8-B58DEAA41264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</a:t>
              </a:r>
              <a:endParaRPr lang="en-GB" sz="2000" kern="0" dirty="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64EBCB59-1690-43E6-B7F4-50845125F2B5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6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E538509-E4AB-419B-989B-AF57ACE71A94}"/>
              </a:ext>
            </a:extLst>
          </p:cNvPr>
          <p:cNvGrpSpPr/>
          <p:nvPr/>
        </p:nvGrpSpPr>
        <p:grpSpPr>
          <a:xfrm>
            <a:off x="6961787" y="1077727"/>
            <a:ext cx="1036472" cy="418415"/>
            <a:chOff x="491119" y="2766991"/>
            <a:chExt cx="1381963" cy="557886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4692007A-D6A9-4E27-AB9A-9E7B2333FF39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231A07A0-13C4-4D05-B8A1-82ACC556AB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F2B27E78-727F-4A1B-B9A7-7652C8AF91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E56D280-759C-434D-B15F-04F60369837D}"/>
                </a:ext>
              </a:extLst>
            </p:cNvPr>
            <p:cNvSpPr/>
            <p:nvPr/>
          </p:nvSpPr>
          <p:spPr>
            <a:xfrm>
              <a:off x="886942" y="279139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8</a:t>
              </a:r>
              <a:endParaRPr lang="en-GB" sz="2000" kern="0" dirty="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9AFED2E8-F3FB-4B24-9BA9-FAC845B35876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6</a:t>
              </a:r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5B105284-D1FA-48BA-BCA1-3FFEA4E92958}"/>
              </a:ext>
            </a:extLst>
          </p:cNvPr>
          <p:cNvSpPr txBox="1"/>
          <p:nvPr/>
        </p:nvSpPr>
        <p:spPr>
          <a:xfrm>
            <a:off x="6264023" y="1119654"/>
            <a:ext cx="5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032A7494-0D09-44A1-A0A0-50FBB3E2ACDB}"/>
              </a:ext>
            </a:extLst>
          </p:cNvPr>
          <p:cNvSpPr txBox="1"/>
          <p:nvPr/>
        </p:nvSpPr>
        <p:spPr>
          <a:xfrm>
            <a:off x="6336855" y="2074694"/>
            <a:ext cx="5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12)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E88B09BD-EFD1-4C21-93D1-3460EAC62DEB}"/>
              </a:ext>
            </a:extLst>
          </p:cNvPr>
          <p:cNvSpPr txBox="1"/>
          <p:nvPr/>
        </p:nvSpPr>
        <p:spPr>
          <a:xfrm>
            <a:off x="6269456" y="3219793"/>
            <a:ext cx="5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13)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6CAB5F8-8210-43BB-A067-B1DD7CB6D8E1}"/>
              </a:ext>
            </a:extLst>
          </p:cNvPr>
          <p:cNvSpPr txBox="1"/>
          <p:nvPr/>
        </p:nvSpPr>
        <p:spPr>
          <a:xfrm>
            <a:off x="6287007" y="4272766"/>
            <a:ext cx="5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14)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AAAD524-7A2E-427A-8670-B428234C0B3B}"/>
              </a:ext>
            </a:extLst>
          </p:cNvPr>
          <p:cNvSpPr txBox="1"/>
          <p:nvPr/>
        </p:nvSpPr>
        <p:spPr>
          <a:xfrm>
            <a:off x="6254261" y="5594710"/>
            <a:ext cx="74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15)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92BE3FB-26D1-4F65-892F-FBEE11D8FDC6}"/>
              </a:ext>
            </a:extLst>
          </p:cNvPr>
          <p:cNvSpPr/>
          <p:nvPr/>
        </p:nvSpPr>
        <p:spPr>
          <a:xfrm>
            <a:off x="7304935" y="69582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53B5C5D8-573E-4CC3-AAD3-0A205541C9E7}"/>
                  </a:ext>
                </a:extLst>
              </p:cNvPr>
              <p:cNvSpPr/>
              <p:nvPr/>
            </p:nvSpPr>
            <p:spPr>
              <a:xfrm>
                <a:off x="7890666" y="741955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2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53B5C5D8-573E-4CC3-AAD3-0A205541C9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666" y="741955"/>
                <a:ext cx="345357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0" name="Rectangle 159">
            <a:extLst>
              <a:ext uri="{FF2B5EF4-FFF2-40B4-BE49-F238E27FC236}">
                <a16:creationId xmlns:a16="http://schemas.microsoft.com/office/drawing/2014/main" id="{2CB009E1-5283-4F42-BE25-66CCD21F65F1}"/>
              </a:ext>
            </a:extLst>
          </p:cNvPr>
          <p:cNvSpPr/>
          <p:nvPr/>
        </p:nvSpPr>
        <p:spPr>
          <a:xfrm>
            <a:off x="7158436" y="169455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DB9C4EEE-7606-4177-BF72-8E1DC1650049}"/>
                  </a:ext>
                </a:extLst>
              </p:cNvPr>
              <p:cNvSpPr/>
              <p:nvPr/>
            </p:nvSpPr>
            <p:spPr>
              <a:xfrm>
                <a:off x="7744167" y="1740684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3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DB9C4EEE-7606-4177-BF72-8E1DC16500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167" y="1740684"/>
                <a:ext cx="345357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Rectangle 161">
            <a:extLst>
              <a:ext uri="{FF2B5EF4-FFF2-40B4-BE49-F238E27FC236}">
                <a16:creationId xmlns:a16="http://schemas.microsoft.com/office/drawing/2014/main" id="{83757311-BCDC-4EF2-BB2B-13DF691E0E6E}"/>
              </a:ext>
            </a:extLst>
          </p:cNvPr>
          <p:cNvSpPr/>
          <p:nvPr/>
        </p:nvSpPr>
        <p:spPr>
          <a:xfrm>
            <a:off x="7245397" y="274296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B27AFD1D-E578-4593-BFDD-716498B5293F}"/>
                  </a:ext>
                </a:extLst>
              </p:cNvPr>
              <p:cNvSpPr/>
              <p:nvPr/>
            </p:nvSpPr>
            <p:spPr>
              <a:xfrm>
                <a:off x="7831128" y="2789090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2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B27AFD1D-E578-4593-BFDD-716498B529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128" y="2789090"/>
                <a:ext cx="345357" cy="276999"/>
              </a:xfrm>
              <a:prstGeom prst="rect">
                <a:avLst/>
              </a:prstGeom>
              <a:blipFill>
                <a:blip r:embed="rId11"/>
                <a:stretch>
                  <a:fillRect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Rectangle 163">
            <a:extLst>
              <a:ext uri="{FF2B5EF4-FFF2-40B4-BE49-F238E27FC236}">
                <a16:creationId xmlns:a16="http://schemas.microsoft.com/office/drawing/2014/main" id="{EB84DD77-D2F2-4A1D-A60A-6A86189CDE93}"/>
              </a:ext>
            </a:extLst>
          </p:cNvPr>
          <p:cNvSpPr/>
          <p:nvPr/>
        </p:nvSpPr>
        <p:spPr>
          <a:xfrm>
            <a:off x="7224264" y="395807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0F5D5053-6C0B-4727-A52F-D02B21E657F3}"/>
                  </a:ext>
                </a:extLst>
              </p:cNvPr>
              <p:cNvSpPr/>
              <p:nvPr/>
            </p:nvSpPr>
            <p:spPr>
              <a:xfrm>
                <a:off x="7809995" y="4004209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0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0F5D5053-6C0B-4727-A52F-D02B21E657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995" y="4004209"/>
                <a:ext cx="345357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" name="Rectangle 165">
            <a:extLst>
              <a:ext uri="{FF2B5EF4-FFF2-40B4-BE49-F238E27FC236}">
                <a16:creationId xmlns:a16="http://schemas.microsoft.com/office/drawing/2014/main" id="{384A9A33-A3BD-46BA-B967-34FD860A8BE3}"/>
              </a:ext>
            </a:extLst>
          </p:cNvPr>
          <p:cNvSpPr/>
          <p:nvPr/>
        </p:nvSpPr>
        <p:spPr>
          <a:xfrm>
            <a:off x="7209859" y="516046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F1122A31-0D2D-41CF-9904-8BC82A5C0FE5}"/>
                  </a:ext>
                </a:extLst>
              </p:cNvPr>
              <p:cNvSpPr/>
              <p:nvPr/>
            </p:nvSpPr>
            <p:spPr>
              <a:xfrm>
                <a:off x="7795590" y="5206592"/>
                <a:ext cx="3453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F1122A31-0D2D-41CF-9904-8BC82A5C0F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5590" y="5206592"/>
                <a:ext cx="345357" cy="276999"/>
              </a:xfrm>
              <a:prstGeom prst="rect">
                <a:avLst/>
              </a:prstGeom>
              <a:blipFill>
                <a:blip r:embed="rId13"/>
                <a:stretch>
                  <a:fillRect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28B2FE21-57CF-43C4-900A-CDD46C5D8E1A}"/>
              </a:ext>
            </a:extLst>
          </p:cNvPr>
          <p:cNvSpPr/>
          <p:nvPr/>
        </p:nvSpPr>
        <p:spPr>
          <a:xfrm>
            <a:off x="466263" y="285677"/>
            <a:ext cx="25923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3 - </a:t>
            </a:r>
            <a:r>
              <a:rPr lang="en-GB" sz="1400" kern="0" dirty="0">
                <a:solidFill>
                  <a:prstClr val="black"/>
                </a:solidFill>
              </a:rPr>
              <a:t>Dividend leaves remainder</a:t>
            </a:r>
          </a:p>
        </p:txBody>
      </p:sp>
    </p:spTree>
    <p:extLst>
      <p:ext uri="{BB962C8B-B14F-4D97-AF65-F5344CB8AC3E}">
        <p14:creationId xmlns:p14="http://schemas.microsoft.com/office/powerpoint/2010/main" val="343188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DB2CFAF-9C75-40A1-95EC-644DCBD374ED}"/>
              </a:ext>
            </a:extLst>
          </p:cNvPr>
          <p:cNvCxnSpPr>
            <a:cxnSpLocks/>
          </p:cNvCxnSpPr>
          <p:nvPr/>
        </p:nvCxnSpPr>
        <p:spPr>
          <a:xfrm>
            <a:off x="4308170" y="1121869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705DE8BF-8AC9-4F3D-A5F0-1C926738E202}"/>
              </a:ext>
            </a:extLst>
          </p:cNvPr>
          <p:cNvSpPr txBox="1"/>
          <p:nvPr/>
        </p:nvSpPr>
        <p:spPr>
          <a:xfrm>
            <a:off x="1175657" y="85634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12C616E-F577-4DB5-A72B-8470C38B779E}"/>
              </a:ext>
            </a:extLst>
          </p:cNvPr>
          <p:cNvSpPr txBox="1"/>
          <p:nvPr/>
        </p:nvSpPr>
        <p:spPr>
          <a:xfrm>
            <a:off x="5536692" y="87650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AAC7F9F-BCCC-406F-BABD-70FE0A0DCC31}"/>
              </a:ext>
            </a:extLst>
          </p:cNvPr>
          <p:cNvGrpSpPr/>
          <p:nvPr/>
        </p:nvGrpSpPr>
        <p:grpSpPr>
          <a:xfrm>
            <a:off x="1049851" y="2168117"/>
            <a:ext cx="1041658" cy="470427"/>
            <a:chOff x="484204" y="2779715"/>
            <a:chExt cx="1388878" cy="627236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EFCF947F-28B4-4496-B5CA-B63035BBB7C3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A74A5547-D488-4466-8D44-1BCC87DE0FF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0201E769-2514-40A0-9F88-1CEE9D65C5C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684B6AC-A173-4562-A566-FAFCB4380318}"/>
                </a:ext>
              </a:extLst>
            </p:cNvPr>
            <p:cNvSpPr/>
            <p:nvPr/>
          </p:nvSpPr>
          <p:spPr>
            <a:xfrm>
              <a:off x="886942" y="2791398"/>
              <a:ext cx="844676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3  6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6F4EB9A-BB80-48A1-9DBF-AE74F6299BA1}"/>
                </a:ext>
              </a:extLst>
            </p:cNvPr>
            <p:cNvSpPr/>
            <p:nvPr/>
          </p:nvSpPr>
          <p:spPr>
            <a:xfrm>
              <a:off x="484204" y="2786775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DE4855F-22D9-4C40-98ED-C6388B7A7E73}"/>
              </a:ext>
            </a:extLst>
          </p:cNvPr>
          <p:cNvGrpSpPr/>
          <p:nvPr/>
        </p:nvGrpSpPr>
        <p:grpSpPr>
          <a:xfrm>
            <a:off x="5636392" y="2108423"/>
            <a:ext cx="1036472" cy="479970"/>
            <a:chOff x="491119" y="2766991"/>
            <a:chExt cx="1381963" cy="639960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54DF4A57-42F0-45BC-A0A5-CDC45C7DB7E5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DF773008-DF95-4470-9B41-1626A70095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BBD9068C-3796-4C02-BE9A-52DCE34463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B0DF14C-2830-4CF8-890D-7C49CC750338}"/>
                </a:ext>
              </a:extLst>
            </p:cNvPr>
            <p:cNvSpPr/>
            <p:nvPr/>
          </p:nvSpPr>
          <p:spPr>
            <a:xfrm>
              <a:off x="886942" y="2791398"/>
              <a:ext cx="844676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3  2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7771F96-BCCD-42A4-BAF2-B8511DCA36AA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02B55E4-3412-4B02-A3F9-F4A970BD4EE9}"/>
              </a:ext>
            </a:extLst>
          </p:cNvPr>
          <p:cNvGrpSpPr/>
          <p:nvPr/>
        </p:nvGrpSpPr>
        <p:grpSpPr>
          <a:xfrm>
            <a:off x="1091333" y="3549589"/>
            <a:ext cx="1036472" cy="479970"/>
            <a:chOff x="491119" y="2766991"/>
            <a:chExt cx="1381963" cy="639960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967E6B77-279D-4E94-9D0B-569ECB4C1FF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8CB62919-79E3-46DD-A954-D89ED2FCE9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F69421C4-0A62-4FE4-AA12-8BF26CD302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64184CB2-5DC5-4CE4-99E2-48198A2831DA}"/>
                </a:ext>
              </a:extLst>
            </p:cNvPr>
            <p:cNvSpPr/>
            <p:nvPr/>
          </p:nvSpPr>
          <p:spPr>
            <a:xfrm>
              <a:off x="886942" y="2791398"/>
              <a:ext cx="844676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5  6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AA627A4-A960-47A2-9CE4-8D35A85E4F3A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72273C4-DE17-4938-9028-26D9F9513C61}"/>
              </a:ext>
            </a:extLst>
          </p:cNvPr>
          <p:cNvGrpSpPr/>
          <p:nvPr/>
        </p:nvGrpSpPr>
        <p:grpSpPr>
          <a:xfrm>
            <a:off x="5640118" y="3558741"/>
            <a:ext cx="1036472" cy="479970"/>
            <a:chOff x="491119" y="2766991"/>
            <a:chExt cx="1381963" cy="639960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C0E16629-F09B-42DD-B5A3-1EF040569EA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78FF1FEF-3A77-4011-B4AA-D1D57A8DB6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49CDBB48-B05B-41F8-9AB9-1A7ABE6928F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8DBDCD42-522F-4F5C-84C1-0E78077F2265}"/>
                </a:ext>
              </a:extLst>
            </p:cNvPr>
            <p:cNvSpPr/>
            <p:nvPr/>
          </p:nvSpPr>
          <p:spPr>
            <a:xfrm>
              <a:off x="886942" y="2791398"/>
              <a:ext cx="844676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5  2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4324549-10FE-45F2-9DF1-67FC94915793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8DDF6451-62A4-4EC5-BEB8-8CFD5E35361A}"/>
                  </a:ext>
                </a:extLst>
              </p:cNvPr>
              <p:cNvSpPr/>
              <p:nvPr/>
            </p:nvSpPr>
            <p:spPr>
              <a:xfrm>
                <a:off x="1542298" y="2218221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8DDF6451-62A4-4EC5-BEB8-8CFD5E353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298" y="2218221"/>
                <a:ext cx="210469" cy="276999"/>
              </a:xfrm>
              <a:prstGeom prst="rect">
                <a:avLst/>
              </a:prstGeom>
              <a:blipFill>
                <a:blip r:embed="rId2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F9AA446E-C377-4EAA-A37A-554D3C22E67B}"/>
                  </a:ext>
                </a:extLst>
              </p:cNvPr>
              <p:cNvSpPr/>
              <p:nvPr/>
            </p:nvSpPr>
            <p:spPr>
              <a:xfrm>
                <a:off x="6131965" y="2168070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F9AA446E-C377-4EAA-A37A-554D3C22E6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965" y="2168070"/>
                <a:ext cx="210469" cy="276999"/>
              </a:xfrm>
              <a:prstGeom prst="rect">
                <a:avLst/>
              </a:prstGeom>
              <a:blipFill>
                <a:blip r:embed="rId2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3FCA718-731A-499A-A711-0748FF6B51BA}"/>
                  </a:ext>
                </a:extLst>
              </p:cNvPr>
              <p:cNvSpPr/>
              <p:nvPr/>
            </p:nvSpPr>
            <p:spPr>
              <a:xfrm>
                <a:off x="1595132" y="3578535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3FCA718-731A-499A-A711-0748FF6B51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132" y="3578535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42AC4D59-E494-40E1-9A02-2EA767219D89}"/>
                  </a:ext>
                </a:extLst>
              </p:cNvPr>
              <p:cNvSpPr/>
              <p:nvPr/>
            </p:nvSpPr>
            <p:spPr>
              <a:xfrm>
                <a:off x="6153013" y="3569814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42AC4D59-E494-40E1-9A02-2EA767219D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013" y="3569814"/>
                <a:ext cx="210469" cy="276999"/>
              </a:xfrm>
              <a:prstGeom prst="rect">
                <a:avLst/>
              </a:prstGeom>
              <a:blipFill>
                <a:blip r:embed="rId2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Rectangle 129">
            <a:extLst>
              <a:ext uri="{FF2B5EF4-FFF2-40B4-BE49-F238E27FC236}">
                <a16:creationId xmlns:a16="http://schemas.microsoft.com/office/drawing/2014/main" id="{E9EC3472-2346-4FCC-9297-0A5BF4B83BD0}"/>
              </a:ext>
            </a:extLst>
          </p:cNvPr>
          <p:cNvSpPr/>
          <p:nvPr/>
        </p:nvSpPr>
        <p:spPr>
          <a:xfrm>
            <a:off x="1399010" y="182957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2FE8644-5B4A-40EE-8F4F-030AC7D80044}"/>
              </a:ext>
            </a:extLst>
          </p:cNvPr>
          <p:cNvSpPr/>
          <p:nvPr/>
        </p:nvSpPr>
        <p:spPr>
          <a:xfrm>
            <a:off x="1682167" y="183309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6847869-40F5-4764-B9AE-B1DB04E16DF8}"/>
              </a:ext>
            </a:extLst>
          </p:cNvPr>
          <p:cNvSpPr/>
          <p:nvPr/>
        </p:nvSpPr>
        <p:spPr>
          <a:xfrm>
            <a:off x="5972825" y="173833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1839B2CA-52BF-4B14-801F-F53928641FF8}"/>
              </a:ext>
            </a:extLst>
          </p:cNvPr>
          <p:cNvSpPr/>
          <p:nvPr/>
        </p:nvSpPr>
        <p:spPr>
          <a:xfrm>
            <a:off x="6255982" y="174185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C01DC8-B7CA-4C3C-8F65-2CA471169267}"/>
              </a:ext>
            </a:extLst>
          </p:cNvPr>
          <p:cNvSpPr/>
          <p:nvPr/>
        </p:nvSpPr>
        <p:spPr>
          <a:xfrm>
            <a:off x="1420724" y="319971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8AF5ED3-44B8-477F-8D09-8B11842D127D}"/>
              </a:ext>
            </a:extLst>
          </p:cNvPr>
          <p:cNvSpPr/>
          <p:nvPr/>
        </p:nvSpPr>
        <p:spPr>
          <a:xfrm>
            <a:off x="1681484" y="321511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8B8642A-46CA-40B4-8A4B-32E9C1BA4852}"/>
              </a:ext>
            </a:extLst>
          </p:cNvPr>
          <p:cNvSpPr/>
          <p:nvPr/>
        </p:nvSpPr>
        <p:spPr>
          <a:xfrm>
            <a:off x="5948934" y="316113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925FCE9-A190-48FB-8EA0-DFD51C52A94D}"/>
              </a:ext>
            </a:extLst>
          </p:cNvPr>
          <p:cNvSpPr/>
          <p:nvPr/>
        </p:nvSpPr>
        <p:spPr>
          <a:xfrm>
            <a:off x="6264791" y="315648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55038CA-B50D-4BD6-9DB0-9F24AE1B7B8F}"/>
              </a:ext>
            </a:extLst>
          </p:cNvPr>
          <p:cNvSpPr/>
          <p:nvPr/>
        </p:nvSpPr>
        <p:spPr>
          <a:xfrm>
            <a:off x="186837" y="322193"/>
            <a:ext cx="40206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4 </a:t>
            </a:r>
            <a:r>
              <a:rPr lang="en-GB" sz="1400" kern="0" dirty="0">
                <a:solidFill>
                  <a:prstClr val="black"/>
                </a:solidFill>
              </a:rPr>
              <a:t>- First dividend digit leaves remainder (so carry)</a:t>
            </a:r>
          </a:p>
        </p:txBody>
      </p:sp>
    </p:spTree>
    <p:extLst>
      <p:ext uri="{BB962C8B-B14F-4D97-AF65-F5344CB8AC3E}">
        <p14:creationId xmlns:p14="http://schemas.microsoft.com/office/powerpoint/2010/main" val="401039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5" grpId="0"/>
      <p:bldP spid="126" grpId="0"/>
      <p:bldP spid="127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DB2CFAF-9C75-40A1-95EC-644DCBD374ED}"/>
              </a:ext>
            </a:extLst>
          </p:cNvPr>
          <p:cNvCxnSpPr>
            <a:cxnSpLocks/>
          </p:cNvCxnSpPr>
          <p:nvPr/>
        </p:nvCxnSpPr>
        <p:spPr>
          <a:xfrm>
            <a:off x="4308170" y="1121869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705DE8BF-8AC9-4F3D-A5F0-1C926738E202}"/>
              </a:ext>
            </a:extLst>
          </p:cNvPr>
          <p:cNvSpPr txBox="1"/>
          <p:nvPr/>
        </p:nvSpPr>
        <p:spPr>
          <a:xfrm>
            <a:off x="1175657" y="85634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12C616E-F577-4DB5-A72B-8470C38B779E}"/>
              </a:ext>
            </a:extLst>
          </p:cNvPr>
          <p:cNvSpPr txBox="1"/>
          <p:nvPr/>
        </p:nvSpPr>
        <p:spPr>
          <a:xfrm>
            <a:off x="5536692" y="87650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3EDF8EC-8ED0-4373-BD06-D2F0B6B5843A}"/>
              </a:ext>
            </a:extLst>
          </p:cNvPr>
          <p:cNvGrpSpPr/>
          <p:nvPr/>
        </p:nvGrpSpPr>
        <p:grpSpPr>
          <a:xfrm>
            <a:off x="5607968" y="2339339"/>
            <a:ext cx="1036472" cy="479970"/>
            <a:chOff x="491119" y="2766991"/>
            <a:chExt cx="1381963" cy="639960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C2AD28B-702E-4E80-A6D4-C7656D2096BF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BDE12510-F207-4DF3-BB8F-FB62797471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031AA22C-9873-470E-9D46-B2E055748C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63603AA-50AA-403E-A0DA-1DD3D230FC7D}"/>
                </a:ext>
              </a:extLst>
            </p:cNvPr>
            <p:cNvSpPr/>
            <p:nvPr/>
          </p:nvSpPr>
          <p:spPr>
            <a:xfrm>
              <a:off x="886942" y="2791398"/>
              <a:ext cx="844676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5  2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3D5A5F5-C650-48B9-B71E-3E3C9C15B3DD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D8E4515-FD2B-411D-99A8-4C54E77AD251}"/>
              </a:ext>
            </a:extLst>
          </p:cNvPr>
          <p:cNvGrpSpPr/>
          <p:nvPr/>
        </p:nvGrpSpPr>
        <p:grpSpPr>
          <a:xfrm>
            <a:off x="1049325" y="2389490"/>
            <a:ext cx="1036472" cy="479970"/>
            <a:chOff x="491119" y="2766991"/>
            <a:chExt cx="1381963" cy="639960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B9B7182F-FD07-499C-A3B1-3E4C5D4269D5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02065508-3A7B-4901-9177-66E8980E47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9A2AFF08-F07C-4118-AA20-B4D3ED38E9F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9EB39031-1312-49E1-9FE8-105640B7C4C9}"/>
                </a:ext>
              </a:extLst>
            </p:cNvPr>
            <p:cNvSpPr/>
            <p:nvPr/>
          </p:nvSpPr>
          <p:spPr>
            <a:xfrm>
              <a:off x="886942" y="2791398"/>
              <a:ext cx="844676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5  6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1FE2C3F0-8DB1-47A0-A85A-1354AB4CD052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17F18DA8-994D-45B7-B4E8-31F9BB65D999}"/>
                  </a:ext>
                </a:extLst>
              </p:cNvPr>
              <p:cNvSpPr/>
              <p:nvPr/>
            </p:nvSpPr>
            <p:spPr>
              <a:xfrm>
                <a:off x="1548938" y="2446202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17F18DA8-994D-45B7-B4E8-31F9BB65D9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938" y="2446202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FA020C63-311A-488A-A5B2-93229B6353E3}"/>
                  </a:ext>
                </a:extLst>
              </p:cNvPr>
              <p:cNvSpPr/>
              <p:nvPr/>
            </p:nvSpPr>
            <p:spPr>
              <a:xfrm>
                <a:off x="6106819" y="2370865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FA020C63-311A-488A-A5B2-93229B6353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6819" y="2370865"/>
                <a:ext cx="210469" cy="276999"/>
              </a:xfrm>
              <a:prstGeom prst="rect">
                <a:avLst/>
              </a:prstGeom>
              <a:blipFill>
                <a:blip r:embed="rId4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Rectangle 137">
            <a:extLst>
              <a:ext uri="{FF2B5EF4-FFF2-40B4-BE49-F238E27FC236}">
                <a16:creationId xmlns:a16="http://schemas.microsoft.com/office/drawing/2014/main" id="{6D0F1BF0-6459-4134-9EE2-3C42385B163D}"/>
              </a:ext>
            </a:extLst>
          </p:cNvPr>
          <p:cNvSpPr/>
          <p:nvPr/>
        </p:nvSpPr>
        <p:spPr>
          <a:xfrm>
            <a:off x="1348132" y="201369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2D3134C-9855-4FD6-9F90-4A09ABCF8CC8}"/>
              </a:ext>
            </a:extLst>
          </p:cNvPr>
          <p:cNvSpPr/>
          <p:nvPr/>
        </p:nvSpPr>
        <p:spPr>
          <a:xfrm>
            <a:off x="1663989" y="200904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03D5A7D-1707-4AC9-9930-27674AC27C4A}"/>
              </a:ext>
            </a:extLst>
          </p:cNvPr>
          <p:cNvSpPr/>
          <p:nvPr/>
        </p:nvSpPr>
        <p:spPr>
          <a:xfrm>
            <a:off x="5890709" y="194669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A9CC8B3-5001-422D-BBA7-DE87AD45D0AE}"/>
              </a:ext>
            </a:extLst>
          </p:cNvPr>
          <p:cNvSpPr/>
          <p:nvPr/>
        </p:nvSpPr>
        <p:spPr>
          <a:xfrm>
            <a:off x="6206566" y="194204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55038CA-B50D-4BD6-9DB0-9F24AE1B7B8F}"/>
              </a:ext>
            </a:extLst>
          </p:cNvPr>
          <p:cNvSpPr/>
          <p:nvPr/>
        </p:nvSpPr>
        <p:spPr>
          <a:xfrm>
            <a:off x="313849" y="308071"/>
            <a:ext cx="40206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4 </a:t>
            </a:r>
            <a:r>
              <a:rPr lang="en-GB" sz="1400" kern="0" dirty="0">
                <a:solidFill>
                  <a:prstClr val="black"/>
                </a:solidFill>
              </a:rPr>
              <a:t>- First dividend digit leaves remainder (so carry)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515D923-AB7E-4667-98FB-F8BDB3B47724}"/>
              </a:ext>
            </a:extLst>
          </p:cNvPr>
          <p:cNvGrpSpPr/>
          <p:nvPr/>
        </p:nvGrpSpPr>
        <p:grpSpPr>
          <a:xfrm>
            <a:off x="1102708" y="5063714"/>
            <a:ext cx="1036472" cy="479970"/>
            <a:chOff x="491119" y="2766991"/>
            <a:chExt cx="1381963" cy="639960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72C6BC13-FFA2-4A98-B008-373F07C28ABB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A419D5E2-FA32-44E0-B245-112171C770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743FF9F8-EDF3-4AC9-AA85-417011B395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5EC9650-38D9-470B-9EA7-A7A8C201C9F1}"/>
                </a:ext>
              </a:extLst>
            </p:cNvPr>
            <p:cNvSpPr/>
            <p:nvPr/>
          </p:nvSpPr>
          <p:spPr>
            <a:xfrm>
              <a:off x="886942" y="2791398"/>
              <a:ext cx="844676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9  2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EA936DC8-21BE-46D5-8BD9-0FDFB265FAF0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9648CCF2-3A5B-4161-A260-4DF387325C30}"/>
                  </a:ext>
                </a:extLst>
              </p:cNvPr>
              <p:cNvSpPr/>
              <p:nvPr/>
            </p:nvSpPr>
            <p:spPr>
              <a:xfrm>
                <a:off x="1602321" y="5120426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9648CCF2-3A5B-4161-A260-4DF387325C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321" y="5120426"/>
                <a:ext cx="210469" cy="276999"/>
              </a:xfrm>
              <a:prstGeom prst="rect">
                <a:avLst/>
              </a:prstGeom>
              <a:blipFill>
                <a:blip r:embed="rId4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ectangle 93">
            <a:extLst>
              <a:ext uri="{FF2B5EF4-FFF2-40B4-BE49-F238E27FC236}">
                <a16:creationId xmlns:a16="http://schemas.microsoft.com/office/drawing/2014/main" id="{4D94F89D-5550-4D33-B2E8-EFA7DD92DDDD}"/>
              </a:ext>
            </a:extLst>
          </p:cNvPr>
          <p:cNvSpPr/>
          <p:nvPr/>
        </p:nvSpPr>
        <p:spPr>
          <a:xfrm>
            <a:off x="1428958" y="457795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FB16848-28D5-445E-A07A-F6BE03B865DA}"/>
              </a:ext>
            </a:extLst>
          </p:cNvPr>
          <p:cNvSpPr/>
          <p:nvPr/>
        </p:nvSpPr>
        <p:spPr>
          <a:xfrm>
            <a:off x="1744815" y="457330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C3647C23-0F12-4A9B-99B3-F832667ADB88}"/>
              </a:ext>
            </a:extLst>
          </p:cNvPr>
          <p:cNvGrpSpPr/>
          <p:nvPr/>
        </p:nvGrpSpPr>
        <p:grpSpPr>
          <a:xfrm>
            <a:off x="5701502" y="5091294"/>
            <a:ext cx="1036472" cy="479970"/>
            <a:chOff x="491119" y="2766991"/>
            <a:chExt cx="1381963" cy="639960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C67D05BB-C037-4D79-9F7B-314C9BDC54D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3E5B1B81-5083-4E0F-81E2-ACBCB28E9C5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8774BADD-B31C-42DD-A59B-9E6F4E52745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CE576740-4117-4450-B9C7-EBE7AD130501}"/>
                </a:ext>
              </a:extLst>
            </p:cNvPr>
            <p:cNvSpPr/>
            <p:nvPr/>
          </p:nvSpPr>
          <p:spPr>
            <a:xfrm>
              <a:off x="886942" y="2791398"/>
              <a:ext cx="844676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9  6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E3F65D3-258C-40B9-91A6-F867ED0FD072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1ACDFDB-D12D-48CB-B924-E748F9899283}"/>
                  </a:ext>
                </a:extLst>
              </p:cNvPr>
              <p:cNvSpPr/>
              <p:nvPr/>
            </p:nvSpPr>
            <p:spPr>
              <a:xfrm>
                <a:off x="6201115" y="5148006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1ACDFDB-D12D-48CB-B924-E748F98992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115" y="5148006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Rectangle 156">
            <a:extLst>
              <a:ext uri="{FF2B5EF4-FFF2-40B4-BE49-F238E27FC236}">
                <a16:creationId xmlns:a16="http://schemas.microsoft.com/office/drawing/2014/main" id="{36BFC4D7-058C-497E-9F62-C4CDA21BA7A4}"/>
              </a:ext>
            </a:extLst>
          </p:cNvPr>
          <p:cNvSpPr/>
          <p:nvPr/>
        </p:nvSpPr>
        <p:spPr>
          <a:xfrm>
            <a:off x="6000309" y="471549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7176ADFF-5C0B-4C80-B8B4-EBF4DF17EC46}"/>
              </a:ext>
            </a:extLst>
          </p:cNvPr>
          <p:cNvSpPr/>
          <p:nvPr/>
        </p:nvSpPr>
        <p:spPr>
          <a:xfrm>
            <a:off x="6316166" y="471084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F1DC05F7-EA9B-453D-AF96-D2BCF3D3515F}"/>
              </a:ext>
            </a:extLst>
          </p:cNvPr>
          <p:cNvGrpSpPr/>
          <p:nvPr/>
        </p:nvGrpSpPr>
        <p:grpSpPr>
          <a:xfrm>
            <a:off x="5699345" y="3743377"/>
            <a:ext cx="1036472" cy="479970"/>
            <a:chOff x="491119" y="2766991"/>
            <a:chExt cx="1381963" cy="639960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81CE6CCA-8A9F-4904-9893-DB65556EE680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3D388626-3A7D-48F5-A8F2-CA78BFD8F5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F2278B80-1A60-4507-9F7F-D6E31DD8142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2BFA0A96-AC13-45DF-A259-8DE85A40DC19}"/>
                </a:ext>
              </a:extLst>
            </p:cNvPr>
            <p:cNvSpPr/>
            <p:nvPr/>
          </p:nvSpPr>
          <p:spPr>
            <a:xfrm>
              <a:off x="886942" y="2791398"/>
              <a:ext cx="844676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6  0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DD56CE77-4505-42D1-9F1A-597EDB36A1D1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983EA255-B296-4A73-AF3C-E908F31DE057}"/>
              </a:ext>
            </a:extLst>
          </p:cNvPr>
          <p:cNvGrpSpPr/>
          <p:nvPr/>
        </p:nvGrpSpPr>
        <p:grpSpPr>
          <a:xfrm>
            <a:off x="1140702" y="3793528"/>
            <a:ext cx="1036472" cy="479970"/>
            <a:chOff x="491119" y="2766991"/>
            <a:chExt cx="1381963" cy="639960"/>
          </a:xfrm>
        </p:grpSpPr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6D27F9FB-CC84-4390-AECA-6DDE17C02A35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70033806-D1AD-44CE-BC1D-4FEB1FA83E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98C81668-8258-444C-AA95-20885349D7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B789490A-6E07-4B4E-8737-22CB275E982C}"/>
                </a:ext>
              </a:extLst>
            </p:cNvPr>
            <p:cNvSpPr/>
            <p:nvPr/>
          </p:nvSpPr>
          <p:spPr>
            <a:xfrm>
              <a:off x="886942" y="2791398"/>
              <a:ext cx="844676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6  4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6E5642DC-3B45-405F-87A2-D5FAB3B98AF4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975F5878-C7FB-47D3-A083-6C0485B6F2D3}"/>
                  </a:ext>
                </a:extLst>
              </p:cNvPr>
              <p:cNvSpPr/>
              <p:nvPr/>
            </p:nvSpPr>
            <p:spPr>
              <a:xfrm>
                <a:off x="1670733" y="3826299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975F5878-C7FB-47D3-A083-6C0485B6F2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733" y="3826299"/>
                <a:ext cx="210469" cy="276999"/>
              </a:xfrm>
              <a:prstGeom prst="rect">
                <a:avLst/>
              </a:prstGeom>
              <a:blipFill>
                <a:blip r:embed="rId5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D46A3FEF-E9D8-41C2-AD24-D97D9FACE10E}"/>
                  </a:ext>
                </a:extLst>
              </p:cNvPr>
              <p:cNvSpPr/>
              <p:nvPr/>
            </p:nvSpPr>
            <p:spPr>
              <a:xfrm>
                <a:off x="6198196" y="3774903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D46A3FEF-E9D8-41C2-AD24-D97D9FACE1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196" y="3774903"/>
                <a:ext cx="210469" cy="276999"/>
              </a:xfrm>
              <a:prstGeom prst="rect">
                <a:avLst/>
              </a:prstGeom>
              <a:blipFill>
                <a:blip r:embed="rId6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" name="Rectangle 173">
            <a:extLst>
              <a:ext uri="{FF2B5EF4-FFF2-40B4-BE49-F238E27FC236}">
                <a16:creationId xmlns:a16="http://schemas.microsoft.com/office/drawing/2014/main" id="{8EC43405-5FB2-400D-B29D-CC9ED245511E}"/>
              </a:ext>
            </a:extLst>
          </p:cNvPr>
          <p:cNvSpPr/>
          <p:nvPr/>
        </p:nvSpPr>
        <p:spPr>
          <a:xfrm>
            <a:off x="1439509" y="341773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A54EE49D-2496-4DA7-9FE8-1C85F28720AA}"/>
              </a:ext>
            </a:extLst>
          </p:cNvPr>
          <p:cNvSpPr/>
          <p:nvPr/>
        </p:nvSpPr>
        <p:spPr>
          <a:xfrm>
            <a:off x="1755366" y="341308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1BAB61D1-870D-46E9-996B-6DB1E3F55E3A}"/>
              </a:ext>
            </a:extLst>
          </p:cNvPr>
          <p:cNvSpPr/>
          <p:nvPr/>
        </p:nvSpPr>
        <p:spPr>
          <a:xfrm>
            <a:off x="5982086" y="335072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E88D404-2912-45D1-97A5-11F19DB92ABC}"/>
              </a:ext>
            </a:extLst>
          </p:cNvPr>
          <p:cNvSpPr/>
          <p:nvPr/>
        </p:nvSpPr>
        <p:spPr>
          <a:xfrm>
            <a:off x="6297943" y="334608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4153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29" grpId="0"/>
      <p:bldP spid="138" grpId="0"/>
      <p:bldP spid="139" grpId="0"/>
      <p:bldP spid="140" grpId="0"/>
      <p:bldP spid="141" grpId="0"/>
      <p:bldP spid="93" grpId="0"/>
      <p:bldP spid="94" grpId="0"/>
      <p:bldP spid="95" grpId="0"/>
      <p:bldP spid="156" grpId="0"/>
      <p:bldP spid="157" grpId="0"/>
      <p:bldP spid="158" grpId="0"/>
      <p:bldP spid="172" grpId="0"/>
      <p:bldP spid="173" grpId="0"/>
      <p:bldP spid="174" grpId="0"/>
      <p:bldP spid="175" grpId="0"/>
      <p:bldP spid="176" grpId="0"/>
      <p:bldP spid="1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448F26EF-7CF4-4EE2-A0CF-3252B4E874AC}"/>
              </a:ext>
            </a:extLst>
          </p:cNvPr>
          <p:cNvGrpSpPr/>
          <p:nvPr/>
        </p:nvGrpSpPr>
        <p:grpSpPr>
          <a:xfrm>
            <a:off x="1030330" y="1455178"/>
            <a:ext cx="1036472" cy="387638"/>
            <a:chOff x="491119" y="2766991"/>
            <a:chExt cx="1381963" cy="516850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865BB8E-C9CF-4BEF-8A57-6248389605F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3155874-4216-4425-8D59-03FEF71AAF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298A052E-4EEA-4D96-BEA8-0EA43B9F86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DD3ADA10-1866-47AC-B351-08FA7B75DC54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3 4</a:t>
              </a:r>
              <a:endParaRPr lang="en-GB" kern="0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78A4CBF-75F0-48DF-BA95-2A5423C69D7F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0C2F31C-E243-484E-B34D-FE36DB98A2C5}"/>
              </a:ext>
            </a:extLst>
          </p:cNvPr>
          <p:cNvGrpSpPr/>
          <p:nvPr/>
        </p:nvGrpSpPr>
        <p:grpSpPr>
          <a:xfrm>
            <a:off x="981611" y="2600871"/>
            <a:ext cx="1036472" cy="387638"/>
            <a:chOff x="491119" y="2766991"/>
            <a:chExt cx="1381963" cy="516850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3D350A72-AE6B-4C24-8B47-E1CF1FBE96D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1506DD8C-F759-473C-8CA3-8164D10D25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62C91D9F-0087-4AE0-A784-422064951A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58D3127-1BC5-472C-9423-3C2094D172A8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3 8</a:t>
              </a:r>
              <a:endParaRPr lang="en-GB" kern="0" dirty="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7C16706-6F3C-4777-970E-556FA20FD28A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DE3A8EF-29D1-42EF-AC92-4197BB85AB5B}"/>
              </a:ext>
            </a:extLst>
          </p:cNvPr>
          <p:cNvGrpSpPr/>
          <p:nvPr/>
        </p:nvGrpSpPr>
        <p:grpSpPr>
          <a:xfrm>
            <a:off x="968978" y="3900687"/>
            <a:ext cx="1036472" cy="387638"/>
            <a:chOff x="491119" y="2766991"/>
            <a:chExt cx="1381963" cy="516850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F1AA25ED-9F49-4F3F-BC81-F99F399FA5A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87DCFD45-830F-45A9-BE27-E5D5A8AC3B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773B088-B838-4AD5-A21F-0BC73BDFC0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F5D248C-EBA4-418C-975C-A20EC3F2CF8C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5 4</a:t>
              </a:r>
              <a:endParaRPr lang="en-GB" kern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DB31092-4397-4CD4-9556-6FE693AE4CA0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00C8EBF-D230-4566-B3FF-ECEA520C3D73}"/>
              </a:ext>
            </a:extLst>
          </p:cNvPr>
          <p:cNvGrpSpPr/>
          <p:nvPr/>
        </p:nvGrpSpPr>
        <p:grpSpPr>
          <a:xfrm>
            <a:off x="923654" y="5349297"/>
            <a:ext cx="1036472" cy="387638"/>
            <a:chOff x="491119" y="2766991"/>
            <a:chExt cx="1381963" cy="516850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E83364F6-4525-4AA9-BE35-BD72FEBBAD6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0254EF27-2802-4A1F-B0A0-65EB2FA85FE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A32728C4-758A-4CE2-B221-4404D5030D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894FB94-FAA3-43FE-AA67-C9E679ED50BC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5 8</a:t>
              </a:r>
              <a:endParaRPr lang="en-GB" kern="0" dirty="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91C91AD-795B-44B1-97D9-8CA076FC82AC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CB47113-5938-405F-B63B-91940E61B1FC}"/>
              </a:ext>
            </a:extLst>
          </p:cNvPr>
          <p:cNvGrpSpPr/>
          <p:nvPr/>
        </p:nvGrpSpPr>
        <p:grpSpPr>
          <a:xfrm>
            <a:off x="4224860" y="1476998"/>
            <a:ext cx="1036472" cy="387638"/>
            <a:chOff x="491119" y="2766991"/>
            <a:chExt cx="1381963" cy="516850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5F62E98B-DD9B-49BF-A558-F91F3EDC9218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6B7239A-D6EA-4368-AF44-C8E9368FF6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88CA3752-ECE7-43FD-9E43-0A4B6CD3EF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4AD299F-AAEB-458E-915A-C10324ABCCF3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7 2</a:t>
              </a:r>
              <a:endParaRPr lang="en-GB" kern="0" dirty="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C52F03AF-E0EF-49F5-87A7-E0769EAB41AA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5C89FA3-AD0B-4AEC-B11F-E6268010CD9B}"/>
              </a:ext>
            </a:extLst>
          </p:cNvPr>
          <p:cNvGrpSpPr/>
          <p:nvPr/>
        </p:nvGrpSpPr>
        <p:grpSpPr>
          <a:xfrm>
            <a:off x="4120898" y="2662129"/>
            <a:ext cx="1036472" cy="387638"/>
            <a:chOff x="491119" y="2766991"/>
            <a:chExt cx="1381963" cy="516850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901D6389-6623-404C-A765-A5127CC7314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08956F5A-182C-4AE3-A171-86B051D1BD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38D38F82-3259-45AD-81BA-C8818742795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2AC09B41-4E66-4949-A752-B368571D7E22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7 6</a:t>
              </a:r>
              <a:endParaRPr lang="en-GB" kern="0" dirty="0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51D1D456-B7F2-4284-B260-93D12447640C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B76F1E08-0590-42A5-8673-81BE66A77EDE}"/>
              </a:ext>
            </a:extLst>
          </p:cNvPr>
          <p:cNvGrpSpPr/>
          <p:nvPr/>
        </p:nvGrpSpPr>
        <p:grpSpPr>
          <a:xfrm>
            <a:off x="4149866" y="3985457"/>
            <a:ext cx="1036472" cy="387638"/>
            <a:chOff x="491119" y="2766991"/>
            <a:chExt cx="1381963" cy="516850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3C94AA73-6262-4C7A-896B-59D87689C4C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969E5628-6762-4C74-9D6E-9CEF6B4C5F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E5E7CE46-8A73-429F-8628-0C2DF7BF75A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9182C55D-5FFE-4DF1-8755-49447B87CF4B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7 8</a:t>
              </a:r>
              <a:endParaRPr lang="en-GB" kern="0" dirty="0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3581749-7859-4698-B2B0-1209DFA897F2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8F5D3B5-DAB7-4C9E-BF88-05A10D462FC2}"/>
              </a:ext>
            </a:extLst>
          </p:cNvPr>
          <p:cNvGrpSpPr/>
          <p:nvPr/>
        </p:nvGrpSpPr>
        <p:grpSpPr>
          <a:xfrm>
            <a:off x="4126764" y="5381728"/>
            <a:ext cx="1036472" cy="387638"/>
            <a:chOff x="491119" y="2766991"/>
            <a:chExt cx="1381963" cy="516850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B114BF02-C375-4491-A180-1D0BDD3CC1D3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D0B25A43-89C7-4A7D-8B60-0C41889B52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425692A-6C07-443D-B1AF-18B65B3218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BE97031C-3787-440B-8E71-DF3E055FE9E7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9 2</a:t>
              </a:r>
              <a:endParaRPr lang="en-GB" kern="0" dirty="0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FEE22372-3A58-418B-82EB-48E46C9D923E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D2DD70F3-9415-40BC-AF22-7D9EFA1656CE}"/>
              </a:ext>
            </a:extLst>
          </p:cNvPr>
          <p:cNvGrpSpPr/>
          <p:nvPr/>
        </p:nvGrpSpPr>
        <p:grpSpPr>
          <a:xfrm>
            <a:off x="7327788" y="1497841"/>
            <a:ext cx="1036472" cy="387638"/>
            <a:chOff x="491119" y="2766991"/>
            <a:chExt cx="1381963" cy="516850"/>
          </a:xfrm>
        </p:grpSpPr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53AAB57D-F8C9-47D3-BF38-60F2983BBFA6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3EBCC2CB-6285-48BA-947F-AD3D6D4D2C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E532DE89-11E7-4C1B-91F7-0E00F510DD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3B26BF62-7261-4546-A449-1C2127510EB3}"/>
                </a:ext>
              </a:extLst>
            </p:cNvPr>
            <p:cNvSpPr/>
            <p:nvPr/>
          </p:nvSpPr>
          <p:spPr>
            <a:xfrm>
              <a:off x="886942" y="2791398"/>
              <a:ext cx="69933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9 6 </a:t>
              </a:r>
              <a:endParaRPr lang="en-GB" kern="0" dirty="0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7EA059C8-CBE2-482B-9502-B481E06DD726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6C8BABA9-10CB-4E9A-8BB5-5DDFDDD3764A}"/>
              </a:ext>
            </a:extLst>
          </p:cNvPr>
          <p:cNvGrpSpPr/>
          <p:nvPr/>
        </p:nvGrpSpPr>
        <p:grpSpPr>
          <a:xfrm>
            <a:off x="7347286" y="2695092"/>
            <a:ext cx="1036472" cy="387638"/>
            <a:chOff x="491119" y="2766991"/>
            <a:chExt cx="1381963" cy="516850"/>
          </a:xfrm>
        </p:grpSpPr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15842555-E3D3-4F3D-8087-8B9E5EAB11A2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A0E6A3A0-8977-4A38-BBB5-9057C67C3E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1D9EAE7D-A27E-4CAA-9FFD-126945E643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3D4652D1-D7A7-4E0E-BE77-4168F99B4825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9 4</a:t>
              </a:r>
              <a:endParaRPr lang="en-GB" kern="0" dirty="0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04D494AD-EE00-42F1-B8FD-9702E62311CA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sp>
        <p:nvSpPr>
          <p:cNvPr id="277" name="TextBox 276">
            <a:extLst>
              <a:ext uri="{FF2B5EF4-FFF2-40B4-BE49-F238E27FC236}">
                <a16:creationId xmlns:a16="http://schemas.microsoft.com/office/drawing/2014/main" id="{2D65B9B2-F252-46EF-9F3C-18F1C7A232B7}"/>
              </a:ext>
            </a:extLst>
          </p:cNvPr>
          <p:cNvSpPr txBox="1"/>
          <p:nvPr/>
        </p:nvSpPr>
        <p:spPr>
          <a:xfrm>
            <a:off x="297941" y="138707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07129EAF-C550-4A62-A73D-3826F7CD2F4D}"/>
              </a:ext>
            </a:extLst>
          </p:cNvPr>
          <p:cNvSpPr txBox="1"/>
          <p:nvPr/>
        </p:nvSpPr>
        <p:spPr>
          <a:xfrm>
            <a:off x="317897" y="263028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125C9ECE-4715-4FBF-A3D5-944626732B1D}"/>
              </a:ext>
            </a:extLst>
          </p:cNvPr>
          <p:cNvSpPr txBox="1"/>
          <p:nvPr/>
        </p:nvSpPr>
        <p:spPr>
          <a:xfrm>
            <a:off x="264900" y="391326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3FBC6B99-7C2E-4BF6-9E2F-D8876F2C5663}"/>
              </a:ext>
            </a:extLst>
          </p:cNvPr>
          <p:cNvSpPr txBox="1"/>
          <p:nvPr/>
        </p:nvSpPr>
        <p:spPr>
          <a:xfrm>
            <a:off x="230953" y="5337921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15F28D35-18FA-421A-9764-D2D74867B62C}"/>
              </a:ext>
            </a:extLst>
          </p:cNvPr>
          <p:cNvSpPr txBox="1"/>
          <p:nvPr/>
        </p:nvSpPr>
        <p:spPr>
          <a:xfrm>
            <a:off x="3561495" y="146782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AEDC719-6279-4386-8128-397D8A7AA554}"/>
              </a:ext>
            </a:extLst>
          </p:cNvPr>
          <p:cNvSpPr txBox="1"/>
          <p:nvPr/>
        </p:nvSpPr>
        <p:spPr>
          <a:xfrm>
            <a:off x="3617568" y="266422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DA130AB4-94EB-45AB-AC83-323913F0FA2D}"/>
              </a:ext>
            </a:extLst>
          </p:cNvPr>
          <p:cNvSpPr txBox="1"/>
          <p:nvPr/>
        </p:nvSpPr>
        <p:spPr>
          <a:xfrm>
            <a:off x="3565162" y="3904810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18540A62-480E-4E2C-9F50-303FFC7917B1}"/>
              </a:ext>
            </a:extLst>
          </p:cNvPr>
          <p:cNvSpPr txBox="1"/>
          <p:nvPr/>
        </p:nvSpPr>
        <p:spPr>
          <a:xfrm>
            <a:off x="3515709" y="522456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D2FA3141-669C-4893-8CA1-2819AB1F4B87}"/>
              </a:ext>
            </a:extLst>
          </p:cNvPr>
          <p:cNvSpPr txBox="1"/>
          <p:nvPr/>
        </p:nvSpPr>
        <p:spPr>
          <a:xfrm>
            <a:off x="6597274" y="1474955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809A6E97-8CB8-4F23-9D43-EF2D7037B768}"/>
              </a:ext>
            </a:extLst>
          </p:cNvPr>
          <p:cNvSpPr txBox="1"/>
          <p:nvPr/>
        </p:nvSpPr>
        <p:spPr>
          <a:xfrm>
            <a:off x="6646081" y="2643041"/>
            <a:ext cx="490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2771A909-9FEF-4EF4-876B-6D4D5B0DEC73}"/>
              </a:ext>
            </a:extLst>
          </p:cNvPr>
          <p:cNvSpPr txBox="1"/>
          <p:nvPr/>
        </p:nvSpPr>
        <p:spPr>
          <a:xfrm>
            <a:off x="6518149" y="3945923"/>
            <a:ext cx="545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0F37E91D-13C4-47ED-86E1-8BD56FA22E34}"/>
              </a:ext>
            </a:extLst>
          </p:cNvPr>
          <p:cNvSpPr txBox="1"/>
          <p:nvPr/>
        </p:nvSpPr>
        <p:spPr>
          <a:xfrm>
            <a:off x="6548856" y="5310213"/>
            <a:ext cx="53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12)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C39921D-7FBB-4342-991C-E506108C3772}"/>
              </a:ext>
            </a:extLst>
          </p:cNvPr>
          <p:cNvGrpSpPr/>
          <p:nvPr/>
        </p:nvGrpSpPr>
        <p:grpSpPr>
          <a:xfrm>
            <a:off x="7238861" y="5543116"/>
            <a:ext cx="1036472" cy="387638"/>
            <a:chOff x="491119" y="2766991"/>
            <a:chExt cx="1381963" cy="51685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D428CD2F-9D49-4BF4-A6F5-5826BC2A2B00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C8845050-4D35-4887-BC46-98AEA7F0F5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EEFD0B1C-F7B6-4CE9-A7F5-E603A8A3B8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4B8A321-2ED2-4F43-ABA8-E5B15A174F8C}"/>
                </a:ext>
              </a:extLst>
            </p:cNvPr>
            <p:cNvSpPr/>
            <p:nvPr/>
          </p:nvSpPr>
          <p:spPr>
            <a:xfrm>
              <a:off x="886942" y="2791398"/>
              <a:ext cx="69933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7  6</a:t>
              </a:r>
              <a:endParaRPr lang="en-GB" kern="0" dirty="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3F850222-7B3D-471F-A2B9-13225A76223F}"/>
                </a:ext>
              </a:extLst>
            </p:cNvPr>
            <p:cNvSpPr/>
            <p:nvPr/>
          </p:nvSpPr>
          <p:spPr>
            <a:xfrm>
              <a:off x="491119" y="2766991"/>
              <a:ext cx="402248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4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D8F60B6-D64D-4EAC-AFAC-C55DF995B577}"/>
              </a:ext>
            </a:extLst>
          </p:cNvPr>
          <p:cNvGrpSpPr/>
          <p:nvPr/>
        </p:nvGrpSpPr>
        <p:grpSpPr>
          <a:xfrm>
            <a:off x="7273621" y="4078131"/>
            <a:ext cx="1036472" cy="387638"/>
            <a:chOff x="491119" y="2766991"/>
            <a:chExt cx="1381963" cy="516850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84473D0D-A309-4EFF-983B-D39A136662D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903AF624-FBEC-4D5C-B824-0F0C1B0EC86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6A51AD86-E3C3-4944-8062-00A0FDBB7B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EBA3F3C4-673C-4EFA-978D-25013023FF89}"/>
                </a:ext>
              </a:extLst>
            </p:cNvPr>
            <p:cNvSpPr/>
            <p:nvPr/>
          </p:nvSpPr>
          <p:spPr>
            <a:xfrm>
              <a:off x="886942" y="2791398"/>
              <a:ext cx="69933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7  2</a:t>
              </a:r>
              <a:endParaRPr lang="en-GB" kern="0" dirty="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E0AD2EE-55FD-4C96-A503-6166886133CD}"/>
                </a:ext>
              </a:extLst>
            </p:cNvPr>
            <p:cNvSpPr/>
            <p:nvPr/>
          </p:nvSpPr>
          <p:spPr>
            <a:xfrm>
              <a:off x="491119" y="2766991"/>
              <a:ext cx="402248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4</a:t>
              </a:r>
            </a:p>
          </p:txBody>
        </p:sp>
      </p:grpSp>
      <p:sp>
        <p:nvSpPr>
          <p:cNvPr id="163" name="Rectangle 162">
            <a:extLst>
              <a:ext uri="{FF2B5EF4-FFF2-40B4-BE49-F238E27FC236}">
                <a16:creationId xmlns:a16="http://schemas.microsoft.com/office/drawing/2014/main" id="{C704B073-9054-4937-B7C3-4897F4742B3F}"/>
              </a:ext>
            </a:extLst>
          </p:cNvPr>
          <p:cNvSpPr/>
          <p:nvPr/>
        </p:nvSpPr>
        <p:spPr>
          <a:xfrm>
            <a:off x="317897" y="343793"/>
            <a:ext cx="40206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4 </a:t>
            </a:r>
            <a:r>
              <a:rPr lang="en-GB" sz="1400" kern="0" dirty="0">
                <a:solidFill>
                  <a:prstClr val="black"/>
                </a:solidFill>
              </a:rPr>
              <a:t>- First dividend digit leaves remainder (so carry)</a:t>
            </a:r>
          </a:p>
        </p:txBody>
      </p:sp>
    </p:spTree>
    <p:extLst>
      <p:ext uri="{BB962C8B-B14F-4D97-AF65-F5344CB8AC3E}">
        <p14:creationId xmlns:p14="http://schemas.microsoft.com/office/powerpoint/2010/main" val="423384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448F26EF-7CF4-4EE2-A0CF-3252B4E874AC}"/>
              </a:ext>
            </a:extLst>
          </p:cNvPr>
          <p:cNvGrpSpPr/>
          <p:nvPr/>
        </p:nvGrpSpPr>
        <p:grpSpPr>
          <a:xfrm>
            <a:off x="1030330" y="1455178"/>
            <a:ext cx="1036472" cy="387638"/>
            <a:chOff x="491119" y="2766991"/>
            <a:chExt cx="1381963" cy="516850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865BB8E-C9CF-4BEF-8A57-6248389605F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3155874-4216-4425-8D59-03FEF71AAF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298A052E-4EEA-4D96-BEA8-0EA43B9F86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DD3ADA10-1866-47AC-B351-08FA7B75DC54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3 4</a:t>
              </a:r>
              <a:endParaRPr lang="en-GB" kern="0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78A4CBF-75F0-48DF-BA95-2A5423C69D7F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0C2F31C-E243-484E-B34D-FE36DB98A2C5}"/>
              </a:ext>
            </a:extLst>
          </p:cNvPr>
          <p:cNvGrpSpPr/>
          <p:nvPr/>
        </p:nvGrpSpPr>
        <p:grpSpPr>
          <a:xfrm>
            <a:off x="981611" y="2600871"/>
            <a:ext cx="1036472" cy="387638"/>
            <a:chOff x="491119" y="2766991"/>
            <a:chExt cx="1381963" cy="516850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3D350A72-AE6B-4C24-8B47-E1CF1FBE96D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1506DD8C-F759-473C-8CA3-8164D10D25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62C91D9F-0087-4AE0-A784-422064951A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58D3127-1BC5-472C-9423-3C2094D172A8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3 8</a:t>
              </a:r>
              <a:endParaRPr lang="en-GB" kern="0" dirty="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7C16706-6F3C-4777-970E-556FA20FD28A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DE3A8EF-29D1-42EF-AC92-4197BB85AB5B}"/>
              </a:ext>
            </a:extLst>
          </p:cNvPr>
          <p:cNvGrpSpPr/>
          <p:nvPr/>
        </p:nvGrpSpPr>
        <p:grpSpPr>
          <a:xfrm>
            <a:off x="968978" y="3900687"/>
            <a:ext cx="1036472" cy="387638"/>
            <a:chOff x="491119" y="2766991"/>
            <a:chExt cx="1381963" cy="516850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F1AA25ED-9F49-4F3F-BC81-F99F399FA5A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87DCFD45-830F-45A9-BE27-E5D5A8AC3B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773B088-B838-4AD5-A21F-0BC73BDFC0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F5D248C-EBA4-418C-975C-A20EC3F2CF8C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5 4</a:t>
              </a:r>
              <a:endParaRPr lang="en-GB" kern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DB31092-4397-4CD4-9556-6FE693AE4CA0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00C8EBF-D230-4566-B3FF-ECEA520C3D73}"/>
              </a:ext>
            </a:extLst>
          </p:cNvPr>
          <p:cNvGrpSpPr/>
          <p:nvPr/>
        </p:nvGrpSpPr>
        <p:grpSpPr>
          <a:xfrm>
            <a:off x="923654" y="5349297"/>
            <a:ext cx="1036472" cy="387638"/>
            <a:chOff x="491119" y="2766991"/>
            <a:chExt cx="1381963" cy="516850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E83364F6-4525-4AA9-BE35-BD72FEBBAD6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0254EF27-2802-4A1F-B0A0-65EB2FA85FE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A32728C4-758A-4CE2-B221-4404D5030D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894FB94-FAA3-43FE-AA67-C9E679ED50BC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5 8</a:t>
              </a:r>
              <a:endParaRPr lang="en-GB" kern="0" dirty="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91C91AD-795B-44B1-97D9-8CA076FC82AC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CB47113-5938-405F-B63B-91940E61B1FC}"/>
              </a:ext>
            </a:extLst>
          </p:cNvPr>
          <p:cNvGrpSpPr/>
          <p:nvPr/>
        </p:nvGrpSpPr>
        <p:grpSpPr>
          <a:xfrm>
            <a:off x="4224860" y="1476998"/>
            <a:ext cx="1036472" cy="387638"/>
            <a:chOff x="491119" y="2766991"/>
            <a:chExt cx="1381963" cy="516850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5F62E98B-DD9B-49BF-A558-F91F3EDC9218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6B7239A-D6EA-4368-AF44-C8E9368FF6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88CA3752-ECE7-43FD-9E43-0A4B6CD3EF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4AD299F-AAEB-458E-915A-C10324ABCCF3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7 2</a:t>
              </a:r>
              <a:endParaRPr lang="en-GB" kern="0" dirty="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C52F03AF-E0EF-49F5-87A7-E0769EAB41AA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5C89FA3-AD0B-4AEC-B11F-E6268010CD9B}"/>
              </a:ext>
            </a:extLst>
          </p:cNvPr>
          <p:cNvGrpSpPr/>
          <p:nvPr/>
        </p:nvGrpSpPr>
        <p:grpSpPr>
          <a:xfrm>
            <a:off x="4120898" y="2662129"/>
            <a:ext cx="1036472" cy="387638"/>
            <a:chOff x="491119" y="2766991"/>
            <a:chExt cx="1381963" cy="516850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901D6389-6623-404C-A765-A5127CC7314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08956F5A-182C-4AE3-A171-86B051D1BD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38D38F82-3259-45AD-81BA-C8818742795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2AC09B41-4E66-4949-A752-B368571D7E22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7 6</a:t>
              </a:r>
              <a:endParaRPr lang="en-GB" kern="0" dirty="0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51D1D456-B7F2-4284-B260-93D12447640C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B76F1E08-0590-42A5-8673-81BE66A77EDE}"/>
              </a:ext>
            </a:extLst>
          </p:cNvPr>
          <p:cNvGrpSpPr/>
          <p:nvPr/>
        </p:nvGrpSpPr>
        <p:grpSpPr>
          <a:xfrm>
            <a:off x="4149866" y="3985457"/>
            <a:ext cx="1036472" cy="387638"/>
            <a:chOff x="491119" y="2766991"/>
            <a:chExt cx="1381963" cy="516850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3C94AA73-6262-4C7A-896B-59D87689C4C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969E5628-6762-4C74-9D6E-9CEF6B4C5F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E5E7CE46-8A73-429F-8628-0C2DF7BF75A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9182C55D-5FFE-4DF1-8755-49447B87CF4B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7 8</a:t>
              </a:r>
              <a:endParaRPr lang="en-GB" kern="0" dirty="0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3581749-7859-4698-B2B0-1209DFA897F2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8F5D3B5-DAB7-4C9E-BF88-05A10D462FC2}"/>
              </a:ext>
            </a:extLst>
          </p:cNvPr>
          <p:cNvGrpSpPr/>
          <p:nvPr/>
        </p:nvGrpSpPr>
        <p:grpSpPr>
          <a:xfrm>
            <a:off x="4126764" y="5381728"/>
            <a:ext cx="1036472" cy="387638"/>
            <a:chOff x="491119" y="2766991"/>
            <a:chExt cx="1381963" cy="516850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B114BF02-C375-4491-A180-1D0BDD3CC1D3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D0B25A43-89C7-4A7D-8B60-0C41889B52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425692A-6C07-443D-B1AF-18B65B3218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BE97031C-3787-440B-8E71-DF3E055FE9E7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9 2</a:t>
              </a:r>
              <a:endParaRPr lang="en-GB" kern="0" dirty="0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FEE22372-3A58-418B-82EB-48E46C9D923E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D2DD70F3-9415-40BC-AF22-7D9EFA1656CE}"/>
              </a:ext>
            </a:extLst>
          </p:cNvPr>
          <p:cNvGrpSpPr/>
          <p:nvPr/>
        </p:nvGrpSpPr>
        <p:grpSpPr>
          <a:xfrm>
            <a:off x="7327788" y="1497841"/>
            <a:ext cx="1036472" cy="387638"/>
            <a:chOff x="491119" y="2766991"/>
            <a:chExt cx="1381963" cy="516850"/>
          </a:xfrm>
        </p:grpSpPr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53AAB57D-F8C9-47D3-BF38-60F2983BBFA6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3EBCC2CB-6285-48BA-947F-AD3D6D4D2C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E532DE89-11E7-4C1B-91F7-0E00F510DD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3B26BF62-7261-4546-A449-1C2127510EB3}"/>
                </a:ext>
              </a:extLst>
            </p:cNvPr>
            <p:cNvSpPr/>
            <p:nvPr/>
          </p:nvSpPr>
          <p:spPr>
            <a:xfrm>
              <a:off x="886942" y="2791398"/>
              <a:ext cx="69933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9 6 </a:t>
              </a:r>
              <a:endParaRPr lang="en-GB" kern="0" dirty="0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7EA059C8-CBE2-482B-9502-B481E06DD726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6C8BABA9-10CB-4E9A-8BB5-5DDFDDD3764A}"/>
              </a:ext>
            </a:extLst>
          </p:cNvPr>
          <p:cNvGrpSpPr/>
          <p:nvPr/>
        </p:nvGrpSpPr>
        <p:grpSpPr>
          <a:xfrm>
            <a:off x="7347286" y="2695092"/>
            <a:ext cx="1036472" cy="387638"/>
            <a:chOff x="491119" y="2766991"/>
            <a:chExt cx="1381963" cy="516850"/>
          </a:xfrm>
        </p:grpSpPr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15842555-E3D3-4F3D-8087-8B9E5EAB11A2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A0E6A3A0-8977-4A38-BBB5-9057C67C3E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1D9EAE7D-A27E-4CAA-9FFD-126945E643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3D4652D1-D7A7-4E0E-BE77-4168F99B4825}"/>
                </a:ext>
              </a:extLst>
            </p:cNvPr>
            <p:cNvSpPr/>
            <p:nvPr/>
          </p:nvSpPr>
          <p:spPr>
            <a:xfrm>
              <a:off x="886942" y="2791398"/>
              <a:ext cx="62880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9 4</a:t>
              </a:r>
              <a:endParaRPr lang="en-GB" kern="0" dirty="0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04D494AD-EE00-42F1-B8FD-9702E62311CA}"/>
                </a:ext>
              </a:extLst>
            </p:cNvPr>
            <p:cNvSpPr/>
            <p:nvPr/>
          </p:nvSpPr>
          <p:spPr>
            <a:xfrm>
              <a:off x="491119" y="2766991"/>
              <a:ext cx="40224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2</a:t>
              </a:r>
            </a:p>
          </p:txBody>
        </p:sp>
      </p:grpSp>
      <p:sp>
        <p:nvSpPr>
          <p:cNvPr id="277" name="TextBox 276">
            <a:extLst>
              <a:ext uri="{FF2B5EF4-FFF2-40B4-BE49-F238E27FC236}">
                <a16:creationId xmlns:a16="http://schemas.microsoft.com/office/drawing/2014/main" id="{2D65B9B2-F252-46EF-9F3C-18F1C7A232B7}"/>
              </a:ext>
            </a:extLst>
          </p:cNvPr>
          <p:cNvSpPr txBox="1"/>
          <p:nvPr/>
        </p:nvSpPr>
        <p:spPr>
          <a:xfrm>
            <a:off x="297941" y="138707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07129EAF-C550-4A62-A73D-3826F7CD2F4D}"/>
              </a:ext>
            </a:extLst>
          </p:cNvPr>
          <p:cNvSpPr txBox="1"/>
          <p:nvPr/>
        </p:nvSpPr>
        <p:spPr>
          <a:xfrm>
            <a:off x="317897" y="263028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125C9ECE-4715-4FBF-A3D5-944626732B1D}"/>
              </a:ext>
            </a:extLst>
          </p:cNvPr>
          <p:cNvSpPr txBox="1"/>
          <p:nvPr/>
        </p:nvSpPr>
        <p:spPr>
          <a:xfrm>
            <a:off x="264900" y="391326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3FBC6B99-7C2E-4BF6-9E2F-D8876F2C5663}"/>
              </a:ext>
            </a:extLst>
          </p:cNvPr>
          <p:cNvSpPr txBox="1"/>
          <p:nvPr/>
        </p:nvSpPr>
        <p:spPr>
          <a:xfrm>
            <a:off x="230953" y="5337921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15F28D35-18FA-421A-9764-D2D74867B62C}"/>
              </a:ext>
            </a:extLst>
          </p:cNvPr>
          <p:cNvSpPr txBox="1"/>
          <p:nvPr/>
        </p:nvSpPr>
        <p:spPr>
          <a:xfrm>
            <a:off x="3561495" y="146782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AEDC719-6279-4386-8128-397D8A7AA554}"/>
              </a:ext>
            </a:extLst>
          </p:cNvPr>
          <p:cNvSpPr txBox="1"/>
          <p:nvPr/>
        </p:nvSpPr>
        <p:spPr>
          <a:xfrm>
            <a:off x="3617568" y="266422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DA130AB4-94EB-45AB-AC83-323913F0FA2D}"/>
              </a:ext>
            </a:extLst>
          </p:cNvPr>
          <p:cNvSpPr txBox="1"/>
          <p:nvPr/>
        </p:nvSpPr>
        <p:spPr>
          <a:xfrm>
            <a:off x="3565162" y="3904810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18540A62-480E-4E2C-9F50-303FFC7917B1}"/>
              </a:ext>
            </a:extLst>
          </p:cNvPr>
          <p:cNvSpPr txBox="1"/>
          <p:nvPr/>
        </p:nvSpPr>
        <p:spPr>
          <a:xfrm>
            <a:off x="3515709" y="522456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D2FA3141-669C-4893-8CA1-2819AB1F4B87}"/>
              </a:ext>
            </a:extLst>
          </p:cNvPr>
          <p:cNvSpPr txBox="1"/>
          <p:nvPr/>
        </p:nvSpPr>
        <p:spPr>
          <a:xfrm>
            <a:off x="6597274" y="1474955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809A6E97-8CB8-4F23-9D43-EF2D7037B768}"/>
              </a:ext>
            </a:extLst>
          </p:cNvPr>
          <p:cNvSpPr txBox="1"/>
          <p:nvPr/>
        </p:nvSpPr>
        <p:spPr>
          <a:xfrm>
            <a:off x="6646081" y="2643041"/>
            <a:ext cx="490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2771A909-9FEF-4EF4-876B-6D4D5B0DEC73}"/>
              </a:ext>
            </a:extLst>
          </p:cNvPr>
          <p:cNvSpPr txBox="1"/>
          <p:nvPr/>
        </p:nvSpPr>
        <p:spPr>
          <a:xfrm>
            <a:off x="6518149" y="3945923"/>
            <a:ext cx="545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0F37E91D-13C4-47ED-86E1-8BD56FA22E34}"/>
              </a:ext>
            </a:extLst>
          </p:cNvPr>
          <p:cNvSpPr txBox="1"/>
          <p:nvPr/>
        </p:nvSpPr>
        <p:spPr>
          <a:xfrm>
            <a:off x="6548856" y="5310213"/>
            <a:ext cx="53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12)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D30165E-C24C-4D1C-B527-ED22226F32C3}"/>
              </a:ext>
            </a:extLst>
          </p:cNvPr>
          <p:cNvSpPr/>
          <p:nvPr/>
        </p:nvSpPr>
        <p:spPr>
          <a:xfrm>
            <a:off x="1311035" y="1088511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1 7 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0AA67666-CEC8-4D82-9EDE-8972533BAFCD}"/>
              </a:ext>
            </a:extLst>
          </p:cNvPr>
          <p:cNvSpPr/>
          <p:nvPr/>
        </p:nvSpPr>
        <p:spPr>
          <a:xfrm>
            <a:off x="1294581" y="2204164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1 9 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0B87821E-FE75-411C-806D-F792075B35CD}"/>
              </a:ext>
            </a:extLst>
          </p:cNvPr>
          <p:cNvSpPr/>
          <p:nvPr/>
        </p:nvSpPr>
        <p:spPr>
          <a:xfrm>
            <a:off x="1305308" y="3460241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2 7 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62E42C00-5914-4839-918E-970820616588}"/>
              </a:ext>
            </a:extLst>
          </p:cNvPr>
          <p:cNvSpPr/>
          <p:nvPr/>
        </p:nvSpPr>
        <p:spPr>
          <a:xfrm>
            <a:off x="1218554" y="5006945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2 9 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EC5B8BE5-9873-44E6-92C4-D35DDB122CA8}"/>
              </a:ext>
            </a:extLst>
          </p:cNvPr>
          <p:cNvSpPr/>
          <p:nvPr/>
        </p:nvSpPr>
        <p:spPr>
          <a:xfrm>
            <a:off x="4545115" y="1133279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3 6 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B5ED5562-FEB1-42AA-9DB3-25178BF92157}"/>
              </a:ext>
            </a:extLst>
          </p:cNvPr>
          <p:cNvSpPr/>
          <p:nvPr/>
        </p:nvSpPr>
        <p:spPr>
          <a:xfrm>
            <a:off x="4480264" y="2287731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3 8 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19DCAB56-214E-4C28-80EE-1BA11B51B2E0}"/>
              </a:ext>
            </a:extLst>
          </p:cNvPr>
          <p:cNvSpPr/>
          <p:nvPr/>
        </p:nvSpPr>
        <p:spPr>
          <a:xfrm>
            <a:off x="4470596" y="3532605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3 9 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8434B8F-C208-43BE-A11F-2A3311BD3B3C}"/>
              </a:ext>
            </a:extLst>
          </p:cNvPr>
          <p:cNvSpPr/>
          <p:nvPr/>
        </p:nvSpPr>
        <p:spPr>
          <a:xfrm>
            <a:off x="4447019" y="5006939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4 6 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C3DF4024-BD57-48D2-B2D5-29785CDDB45E}"/>
              </a:ext>
            </a:extLst>
          </p:cNvPr>
          <p:cNvSpPr/>
          <p:nvPr/>
        </p:nvSpPr>
        <p:spPr>
          <a:xfrm>
            <a:off x="7582199" y="1130593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4 8 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C2FA5960-150A-4D46-8596-1DB44BA2B8C0}"/>
              </a:ext>
            </a:extLst>
          </p:cNvPr>
          <p:cNvSpPr/>
          <p:nvPr/>
        </p:nvSpPr>
        <p:spPr>
          <a:xfrm>
            <a:off x="7661253" y="2251371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4 7 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C39921D-7FBB-4342-991C-E506108C3772}"/>
              </a:ext>
            </a:extLst>
          </p:cNvPr>
          <p:cNvGrpSpPr/>
          <p:nvPr/>
        </p:nvGrpSpPr>
        <p:grpSpPr>
          <a:xfrm>
            <a:off x="7238861" y="5543116"/>
            <a:ext cx="1036472" cy="387638"/>
            <a:chOff x="491119" y="2766991"/>
            <a:chExt cx="1381963" cy="51685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D428CD2F-9D49-4BF4-A6F5-5826BC2A2B00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C8845050-4D35-4887-BC46-98AEA7F0F5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EEFD0B1C-F7B6-4CE9-A7F5-E603A8A3B8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4B8A321-2ED2-4F43-ABA8-E5B15A174F8C}"/>
                </a:ext>
              </a:extLst>
            </p:cNvPr>
            <p:cNvSpPr/>
            <p:nvPr/>
          </p:nvSpPr>
          <p:spPr>
            <a:xfrm>
              <a:off x="886942" y="2791398"/>
              <a:ext cx="69933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7  6</a:t>
              </a:r>
              <a:endParaRPr lang="en-GB" kern="0" dirty="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3F850222-7B3D-471F-A2B9-13225A76223F}"/>
                </a:ext>
              </a:extLst>
            </p:cNvPr>
            <p:cNvSpPr/>
            <p:nvPr/>
          </p:nvSpPr>
          <p:spPr>
            <a:xfrm>
              <a:off x="491119" y="2766991"/>
              <a:ext cx="402248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4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D8F60B6-D64D-4EAC-AFAC-C55DF995B577}"/>
              </a:ext>
            </a:extLst>
          </p:cNvPr>
          <p:cNvGrpSpPr/>
          <p:nvPr/>
        </p:nvGrpSpPr>
        <p:grpSpPr>
          <a:xfrm>
            <a:off x="7273621" y="4078131"/>
            <a:ext cx="1036472" cy="387638"/>
            <a:chOff x="491119" y="2766991"/>
            <a:chExt cx="1381963" cy="516850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84473D0D-A309-4EFF-983B-D39A136662D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903AF624-FBEC-4D5C-B824-0F0C1B0EC86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6A51AD86-E3C3-4944-8062-00A0FDBB7B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EBA3F3C4-673C-4EFA-978D-25013023FF89}"/>
                </a:ext>
              </a:extLst>
            </p:cNvPr>
            <p:cNvSpPr/>
            <p:nvPr/>
          </p:nvSpPr>
          <p:spPr>
            <a:xfrm>
              <a:off x="886942" y="2791398"/>
              <a:ext cx="69933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/>
                <a:t>7  2</a:t>
              </a:r>
              <a:endParaRPr lang="en-GB" kern="0" dirty="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E0AD2EE-55FD-4C96-A503-6166886133CD}"/>
                </a:ext>
              </a:extLst>
            </p:cNvPr>
            <p:cNvSpPr/>
            <p:nvPr/>
          </p:nvSpPr>
          <p:spPr>
            <a:xfrm>
              <a:off x="491119" y="2766991"/>
              <a:ext cx="402248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kern="0" dirty="0"/>
                <a:t>4</a:t>
              </a:r>
            </a:p>
          </p:txBody>
        </p:sp>
      </p:grpSp>
      <p:sp>
        <p:nvSpPr>
          <p:cNvPr id="183" name="Rectangle 182">
            <a:extLst>
              <a:ext uri="{FF2B5EF4-FFF2-40B4-BE49-F238E27FC236}">
                <a16:creationId xmlns:a16="http://schemas.microsoft.com/office/drawing/2014/main" id="{A0CC918D-3CD3-4449-AA3D-FAC1212D8B4A}"/>
              </a:ext>
            </a:extLst>
          </p:cNvPr>
          <p:cNvSpPr/>
          <p:nvPr/>
        </p:nvSpPr>
        <p:spPr>
          <a:xfrm>
            <a:off x="7591787" y="370205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F4BAA9F1-7F1D-4CE1-AD68-42D209AB5221}"/>
              </a:ext>
            </a:extLst>
          </p:cNvPr>
          <p:cNvSpPr/>
          <p:nvPr/>
        </p:nvSpPr>
        <p:spPr>
          <a:xfrm>
            <a:off x="7832739" y="3702646"/>
            <a:ext cx="27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564DE2DF-3EE6-4AEA-B5BF-6CD460E94BE0}"/>
              </a:ext>
            </a:extLst>
          </p:cNvPr>
          <p:cNvSpPr/>
          <p:nvPr/>
        </p:nvSpPr>
        <p:spPr>
          <a:xfrm>
            <a:off x="7512662" y="515009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99C177D5-1747-4A31-B2DB-9DCE89206005}"/>
              </a:ext>
            </a:extLst>
          </p:cNvPr>
          <p:cNvSpPr/>
          <p:nvPr/>
        </p:nvSpPr>
        <p:spPr>
          <a:xfrm>
            <a:off x="7752260" y="515362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C704B073-9054-4937-B7C3-4897F4742B3F}"/>
              </a:ext>
            </a:extLst>
          </p:cNvPr>
          <p:cNvSpPr/>
          <p:nvPr/>
        </p:nvSpPr>
        <p:spPr>
          <a:xfrm>
            <a:off x="317897" y="343793"/>
            <a:ext cx="40206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4 </a:t>
            </a:r>
            <a:r>
              <a:rPr lang="en-GB" sz="1400" kern="0" dirty="0">
                <a:solidFill>
                  <a:prstClr val="black"/>
                </a:solidFill>
              </a:rPr>
              <a:t>- First dividend digit leaves remainder (so carry)</a:t>
            </a:r>
          </a:p>
        </p:txBody>
      </p:sp>
    </p:spTree>
    <p:extLst>
      <p:ext uri="{BB962C8B-B14F-4D97-AF65-F5344CB8AC3E}">
        <p14:creationId xmlns:p14="http://schemas.microsoft.com/office/powerpoint/2010/main" val="4223970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DB2CFAF-9C75-40A1-95EC-644DCBD374ED}"/>
              </a:ext>
            </a:extLst>
          </p:cNvPr>
          <p:cNvCxnSpPr>
            <a:cxnSpLocks/>
          </p:cNvCxnSpPr>
          <p:nvPr/>
        </p:nvCxnSpPr>
        <p:spPr>
          <a:xfrm>
            <a:off x="4308170" y="1121869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D13CC59-786E-46F1-B932-3B8C7FB8FAAD}"/>
              </a:ext>
            </a:extLst>
          </p:cNvPr>
          <p:cNvSpPr txBox="1"/>
          <p:nvPr/>
        </p:nvSpPr>
        <p:spPr>
          <a:xfrm>
            <a:off x="1175657" y="85634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86ECED9-34CA-461E-A5A8-F8BB83B08AED}"/>
              </a:ext>
            </a:extLst>
          </p:cNvPr>
          <p:cNvSpPr txBox="1"/>
          <p:nvPr/>
        </p:nvSpPr>
        <p:spPr>
          <a:xfrm>
            <a:off x="5536692" y="87650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6319A9C-46F6-4969-BA1E-4E264FA483B8}"/>
              </a:ext>
            </a:extLst>
          </p:cNvPr>
          <p:cNvGrpSpPr/>
          <p:nvPr/>
        </p:nvGrpSpPr>
        <p:grpSpPr>
          <a:xfrm>
            <a:off x="5544955" y="2319411"/>
            <a:ext cx="1223724" cy="479970"/>
            <a:chOff x="491119" y="2766991"/>
            <a:chExt cx="1631633" cy="639959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916B4EC0-47C0-4E3E-8C24-6DD8F18F273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242429E0-CF23-4534-B772-A2064B446E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F84CCFE5-521B-4991-94FE-938ADC6C5F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FD55C1FE-D7C1-4866-8334-AF071EC5995A}"/>
                </a:ext>
              </a:extLst>
            </p:cNvPr>
            <p:cNvSpPr/>
            <p:nvPr/>
          </p:nvSpPr>
          <p:spPr>
            <a:xfrm>
              <a:off x="886942" y="2791398"/>
              <a:ext cx="1235810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3  6  2</a:t>
              </a:r>
              <a:endParaRPr lang="en-GB" sz="2400" kern="0" dirty="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4AE2A7DA-3CE4-4723-B94F-2A9DEA858733}"/>
                </a:ext>
              </a:extLst>
            </p:cNvPr>
            <p:cNvSpPr/>
            <p:nvPr/>
          </p:nvSpPr>
          <p:spPr>
            <a:xfrm>
              <a:off x="491119" y="276699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2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B68C38C-A890-442D-B842-7D396B952A06}"/>
              </a:ext>
            </a:extLst>
          </p:cNvPr>
          <p:cNvGrpSpPr/>
          <p:nvPr/>
        </p:nvGrpSpPr>
        <p:grpSpPr>
          <a:xfrm>
            <a:off x="883606" y="2267962"/>
            <a:ext cx="1223724" cy="479970"/>
            <a:chOff x="491119" y="2766991"/>
            <a:chExt cx="1631633" cy="639959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158ECE93-BE71-47C6-8F1A-38E46C1A1895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7D51EC21-7423-410D-A346-B3014D4BF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7791D17C-F440-4332-ABE9-529FCCB2E99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2EBC12CD-D463-4A38-97F7-0A98D5109A46}"/>
                </a:ext>
              </a:extLst>
            </p:cNvPr>
            <p:cNvSpPr/>
            <p:nvPr/>
          </p:nvSpPr>
          <p:spPr>
            <a:xfrm>
              <a:off x="886942" y="2791398"/>
              <a:ext cx="1235810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3  2  4</a:t>
              </a:r>
              <a:endParaRPr lang="en-GB" sz="2400" kern="0" dirty="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3BD50789-D5E1-459D-8CBB-1E74B156E7A7}"/>
                </a:ext>
              </a:extLst>
            </p:cNvPr>
            <p:cNvSpPr/>
            <p:nvPr/>
          </p:nvSpPr>
          <p:spPr>
            <a:xfrm>
              <a:off x="491119" y="276699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2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533AE11-E18F-4871-9EDE-9DAD8C02F40C}"/>
              </a:ext>
            </a:extLst>
          </p:cNvPr>
          <p:cNvGrpSpPr/>
          <p:nvPr/>
        </p:nvGrpSpPr>
        <p:grpSpPr>
          <a:xfrm>
            <a:off x="859736" y="3806025"/>
            <a:ext cx="1223724" cy="479970"/>
            <a:chOff x="491119" y="2766991"/>
            <a:chExt cx="1631633" cy="639959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29F40CA-A39C-4023-B418-7D565617BA9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15D47D91-7678-4B60-BEE2-35856F9F9E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83FEAB8C-23DE-417C-B954-AB5413D093C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64F7E242-48CA-4962-8A91-23750EB3D5B7}"/>
                </a:ext>
              </a:extLst>
            </p:cNvPr>
            <p:cNvSpPr/>
            <p:nvPr/>
          </p:nvSpPr>
          <p:spPr>
            <a:xfrm>
              <a:off x="886942" y="2791398"/>
              <a:ext cx="1235810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5  2  8</a:t>
              </a:r>
              <a:endParaRPr lang="en-GB" sz="2400" kern="0" dirty="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7F7F1BE6-7293-4CA9-B57E-3C36A150739B}"/>
                </a:ext>
              </a:extLst>
            </p:cNvPr>
            <p:cNvSpPr/>
            <p:nvPr/>
          </p:nvSpPr>
          <p:spPr>
            <a:xfrm>
              <a:off x="491119" y="276699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4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507FADB-F7E8-4F7A-B76D-F593C00F13E2}"/>
              </a:ext>
            </a:extLst>
          </p:cNvPr>
          <p:cNvGrpSpPr/>
          <p:nvPr/>
        </p:nvGrpSpPr>
        <p:grpSpPr>
          <a:xfrm>
            <a:off x="5482768" y="3836940"/>
            <a:ext cx="1223724" cy="479970"/>
            <a:chOff x="491119" y="2766991"/>
            <a:chExt cx="1631633" cy="639959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745F2903-7196-46B9-BD55-CAD50CFA3D6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8600627C-A097-471E-8CA8-36120BB33F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67566557-1619-4109-8C21-E94633DD84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243E4202-EB8F-4C06-888C-5C4BF8B86562}"/>
                </a:ext>
              </a:extLst>
            </p:cNvPr>
            <p:cNvSpPr/>
            <p:nvPr/>
          </p:nvSpPr>
          <p:spPr>
            <a:xfrm>
              <a:off x="886942" y="2791398"/>
              <a:ext cx="1235810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5  6  8</a:t>
              </a:r>
              <a:endParaRPr lang="en-GB" sz="2400" kern="0" dirty="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6E0B188B-7974-4935-8ACF-A1E134B60373}"/>
                </a:ext>
              </a:extLst>
            </p:cNvPr>
            <p:cNvSpPr/>
            <p:nvPr/>
          </p:nvSpPr>
          <p:spPr>
            <a:xfrm>
              <a:off x="491119" y="276699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4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F889CA3F-F8E7-48E1-B64F-EFBD39D2DD6D}"/>
              </a:ext>
            </a:extLst>
          </p:cNvPr>
          <p:cNvGrpSpPr/>
          <p:nvPr/>
        </p:nvGrpSpPr>
        <p:grpSpPr>
          <a:xfrm>
            <a:off x="815221" y="5336797"/>
            <a:ext cx="1517073" cy="479970"/>
            <a:chOff x="491119" y="2766991"/>
            <a:chExt cx="2022765" cy="639959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73A6EA72-F109-462E-AB15-DF806EA2640B}"/>
                </a:ext>
              </a:extLst>
            </p:cNvPr>
            <p:cNvGrpSpPr/>
            <p:nvPr/>
          </p:nvGrpSpPr>
          <p:grpSpPr>
            <a:xfrm>
              <a:off x="847981" y="2779715"/>
              <a:ext cx="1552383" cy="344924"/>
              <a:chOff x="2856036" y="2377379"/>
              <a:chExt cx="1552383" cy="344924"/>
            </a:xfrm>
          </p:grpSpPr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AAB4F0D7-8BE4-4348-9AEE-EC5B70ABAD9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AAF5478-F8A6-4545-BD0C-0DFE3336F4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56037" y="2377379"/>
                <a:ext cx="1552382" cy="1168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ED71E71E-AB71-4E9B-9CF7-A6B59A0C3EE8}"/>
                </a:ext>
              </a:extLst>
            </p:cNvPr>
            <p:cNvSpPr/>
            <p:nvPr/>
          </p:nvSpPr>
          <p:spPr>
            <a:xfrm>
              <a:off x="886942" y="2791398"/>
              <a:ext cx="1626942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9  5  0  5</a:t>
              </a:r>
              <a:endParaRPr lang="en-GB" sz="2400" kern="0" dirty="0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E78DD430-2B7C-4A25-B4F1-FE1FDDECCE4D}"/>
                </a:ext>
              </a:extLst>
            </p:cNvPr>
            <p:cNvSpPr/>
            <p:nvPr/>
          </p:nvSpPr>
          <p:spPr>
            <a:xfrm>
              <a:off x="491119" y="276699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5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1AD7E96-0F68-4ABC-947A-08983C8FADE3}"/>
              </a:ext>
            </a:extLst>
          </p:cNvPr>
          <p:cNvGrpSpPr/>
          <p:nvPr/>
        </p:nvGrpSpPr>
        <p:grpSpPr>
          <a:xfrm>
            <a:off x="5459184" y="5372181"/>
            <a:ext cx="1517073" cy="479970"/>
            <a:chOff x="491119" y="2766991"/>
            <a:chExt cx="2022765" cy="639959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55AA1B16-D11B-40E8-88C7-1B321F348DA6}"/>
                </a:ext>
              </a:extLst>
            </p:cNvPr>
            <p:cNvGrpSpPr/>
            <p:nvPr/>
          </p:nvGrpSpPr>
          <p:grpSpPr>
            <a:xfrm>
              <a:off x="847981" y="2779715"/>
              <a:ext cx="1573935" cy="344924"/>
              <a:chOff x="2856036" y="2377379"/>
              <a:chExt cx="1573935" cy="344924"/>
            </a:xfrm>
          </p:grpSpPr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2194247D-A76A-4AC7-BE56-0AEAB1A5DB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DEB1289F-79D1-4291-94F6-3A819C8920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56037" y="2377379"/>
                <a:ext cx="1573934" cy="1168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5006CED2-0AD8-41CB-97D2-BC4DB4503FAB}"/>
                </a:ext>
              </a:extLst>
            </p:cNvPr>
            <p:cNvSpPr/>
            <p:nvPr/>
          </p:nvSpPr>
          <p:spPr>
            <a:xfrm>
              <a:off x="886942" y="2791398"/>
              <a:ext cx="1626942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9  5  5  0</a:t>
              </a:r>
              <a:endParaRPr lang="en-GB" sz="2400" kern="0" dirty="0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B0AB024D-EA13-4FA7-9095-1CCA7587DD9A}"/>
                </a:ext>
              </a:extLst>
            </p:cNvPr>
            <p:cNvSpPr/>
            <p:nvPr/>
          </p:nvSpPr>
          <p:spPr>
            <a:xfrm>
              <a:off x="491119" y="276699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5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7E1716A2-1081-4BFF-ABCE-6FB09C0D9545}"/>
                  </a:ext>
                </a:extLst>
              </p:cNvPr>
              <p:cNvSpPr/>
              <p:nvPr/>
            </p:nvSpPr>
            <p:spPr>
              <a:xfrm>
                <a:off x="1361451" y="2319411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7E1716A2-1081-4BFF-ABCE-6FB09C0D95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451" y="2319411"/>
                <a:ext cx="210469" cy="276999"/>
              </a:xfrm>
              <a:prstGeom prst="rect">
                <a:avLst/>
              </a:prstGeom>
              <a:blipFill>
                <a:blip r:embed="rId2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>
            <a:extLst>
              <a:ext uri="{FF2B5EF4-FFF2-40B4-BE49-F238E27FC236}">
                <a16:creationId xmlns:a16="http://schemas.microsoft.com/office/drawing/2014/main" id="{AC7713E9-3B79-4AA3-B4A4-422F0140E5B8}"/>
              </a:ext>
            </a:extLst>
          </p:cNvPr>
          <p:cNvSpPr/>
          <p:nvPr/>
        </p:nvSpPr>
        <p:spPr>
          <a:xfrm>
            <a:off x="1221450" y="189491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4497A8B-40AA-4D7A-B3FC-4D06E60D7B93}"/>
              </a:ext>
            </a:extLst>
          </p:cNvPr>
          <p:cNvSpPr/>
          <p:nvPr/>
        </p:nvSpPr>
        <p:spPr>
          <a:xfrm>
            <a:off x="1514107" y="188615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80BEE41-10B0-4102-BDA6-D640B3971EFD}"/>
              </a:ext>
            </a:extLst>
          </p:cNvPr>
          <p:cNvSpPr/>
          <p:nvPr/>
        </p:nvSpPr>
        <p:spPr>
          <a:xfrm>
            <a:off x="1786680" y="188614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1F4E7D-10F7-413A-849C-E9A0B358A2B1}"/>
              </a:ext>
            </a:extLst>
          </p:cNvPr>
          <p:cNvSpPr/>
          <p:nvPr/>
        </p:nvSpPr>
        <p:spPr>
          <a:xfrm>
            <a:off x="5826752" y="191260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CA370BC-688C-472B-91A0-02C66CAE9DBF}"/>
              </a:ext>
            </a:extLst>
          </p:cNvPr>
          <p:cNvSpPr/>
          <p:nvPr/>
        </p:nvSpPr>
        <p:spPr>
          <a:xfrm>
            <a:off x="6119409" y="190384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97D50FB-4635-4D58-B9E9-DB6EFEF0038C}"/>
              </a:ext>
            </a:extLst>
          </p:cNvPr>
          <p:cNvSpPr/>
          <p:nvPr/>
        </p:nvSpPr>
        <p:spPr>
          <a:xfrm>
            <a:off x="6391982" y="190383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0ADD8FF6-5B54-4B1A-B441-6E09F83A006B}"/>
                  </a:ext>
                </a:extLst>
              </p:cNvPr>
              <p:cNvSpPr/>
              <p:nvPr/>
            </p:nvSpPr>
            <p:spPr>
              <a:xfrm>
                <a:off x="6024154" y="2376939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0ADD8FF6-5B54-4B1A-B441-6E09F83A0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154" y="2376939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>
            <a:extLst>
              <a:ext uri="{FF2B5EF4-FFF2-40B4-BE49-F238E27FC236}">
                <a16:creationId xmlns:a16="http://schemas.microsoft.com/office/drawing/2014/main" id="{24EFCBA7-E0BA-4CDF-88C9-DEC8F20EAD77}"/>
              </a:ext>
            </a:extLst>
          </p:cNvPr>
          <p:cNvSpPr/>
          <p:nvPr/>
        </p:nvSpPr>
        <p:spPr>
          <a:xfrm>
            <a:off x="1142509" y="341718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A6BE868-EB6E-43EB-9CA1-09F01DAD9361}"/>
              </a:ext>
            </a:extLst>
          </p:cNvPr>
          <p:cNvSpPr/>
          <p:nvPr/>
        </p:nvSpPr>
        <p:spPr>
          <a:xfrm>
            <a:off x="1435166" y="340841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1E2B597-517D-4AF7-9A9D-B1C29FCCE3E7}"/>
              </a:ext>
            </a:extLst>
          </p:cNvPr>
          <p:cNvSpPr/>
          <p:nvPr/>
        </p:nvSpPr>
        <p:spPr>
          <a:xfrm>
            <a:off x="1707739" y="34084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E7729B8B-CCF9-4B15-B508-1FE5DE3C1816}"/>
                  </a:ext>
                </a:extLst>
              </p:cNvPr>
              <p:cNvSpPr/>
              <p:nvPr/>
            </p:nvSpPr>
            <p:spPr>
              <a:xfrm>
                <a:off x="1339911" y="3881515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E7729B8B-CCF9-4B15-B508-1FE5DE3C18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911" y="3881515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>
            <a:extLst>
              <a:ext uri="{FF2B5EF4-FFF2-40B4-BE49-F238E27FC236}">
                <a16:creationId xmlns:a16="http://schemas.microsoft.com/office/drawing/2014/main" id="{D1C5BCFA-4AC3-4E3E-9D14-9726F07E72F1}"/>
              </a:ext>
            </a:extLst>
          </p:cNvPr>
          <p:cNvSpPr/>
          <p:nvPr/>
        </p:nvSpPr>
        <p:spPr>
          <a:xfrm>
            <a:off x="5794143" y="341755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F1853D2-8AAA-45F8-A440-CECBE761CA76}"/>
              </a:ext>
            </a:extLst>
          </p:cNvPr>
          <p:cNvSpPr/>
          <p:nvPr/>
        </p:nvSpPr>
        <p:spPr>
          <a:xfrm>
            <a:off x="6086800" y="340879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9D835CF-578A-4C7F-89EC-06D5BF8024A4}"/>
              </a:ext>
            </a:extLst>
          </p:cNvPr>
          <p:cNvSpPr/>
          <p:nvPr/>
        </p:nvSpPr>
        <p:spPr>
          <a:xfrm>
            <a:off x="6359373" y="340878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B4A0C4CE-3F88-4FC7-8DC4-0675301A202C}"/>
                  </a:ext>
                </a:extLst>
              </p:cNvPr>
              <p:cNvSpPr/>
              <p:nvPr/>
            </p:nvSpPr>
            <p:spPr>
              <a:xfrm>
                <a:off x="5991545" y="3881889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B4A0C4CE-3F88-4FC7-8DC4-0675301A20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545" y="3881889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>
            <a:extLst>
              <a:ext uri="{FF2B5EF4-FFF2-40B4-BE49-F238E27FC236}">
                <a16:creationId xmlns:a16="http://schemas.microsoft.com/office/drawing/2014/main" id="{03080BA4-43EA-4005-99C5-C5EDA3C56BE4}"/>
              </a:ext>
            </a:extLst>
          </p:cNvPr>
          <p:cNvSpPr/>
          <p:nvPr/>
        </p:nvSpPr>
        <p:spPr>
          <a:xfrm>
            <a:off x="1122778" y="491515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BCBAF9E-F1C2-4F61-9ADA-0A3414EDEC68}"/>
              </a:ext>
            </a:extLst>
          </p:cNvPr>
          <p:cNvSpPr/>
          <p:nvPr/>
        </p:nvSpPr>
        <p:spPr>
          <a:xfrm>
            <a:off x="1415435" y="490639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00690B7-123C-4665-9BCD-DA5D3A7F2DBA}"/>
              </a:ext>
            </a:extLst>
          </p:cNvPr>
          <p:cNvSpPr/>
          <p:nvPr/>
        </p:nvSpPr>
        <p:spPr>
          <a:xfrm>
            <a:off x="1708092" y="490639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383D262F-EA1A-4666-B479-7CC2A9A52D0E}"/>
                  </a:ext>
                </a:extLst>
              </p:cNvPr>
              <p:cNvSpPr/>
              <p:nvPr/>
            </p:nvSpPr>
            <p:spPr>
              <a:xfrm>
                <a:off x="1320180" y="5379494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383D262F-EA1A-4666-B479-7CC2A9A52D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180" y="5379494"/>
                <a:ext cx="210469" cy="276999"/>
              </a:xfrm>
              <a:prstGeom prst="rect">
                <a:avLst/>
              </a:prstGeom>
              <a:blipFill>
                <a:blip r:embed="rId5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ectangle 89">
            <a:extLst>
              <a:ext uri="{FF2B5EF4-FFF2-40B4-BE49-F238E27FC236}">
                <a16:creationId xmlns:a16="http://schemas.microsoft.com/office/drawing/2014/main" id="{23A0C675-8609-4AA8-96D0-F19F54B771A2}"/>
              </a:ext>
            </a:extLst>
          </p:cNvPr>
          <p:cNvSpPr/>
          <p:nvPr/>
        </p:nvSpPr>
        <p:spPr>
          <a:xfrm>
            <a:off x="5773186" y="496398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1ED338D-C372-4E6B-AAEE-4BDB66B2B1A0}"/>
              </a:ext>
            </a:extLst>
          </p:cNvPr>
          <p:cNvSpPr/>
          <p:nvPr/>
        </p:nvSpPr>
        <p:spPr>
          <a:xfrm>
            <a:off x="6065843" y="495522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EB8EE4B-F3B1-438D-9F0E-607BA94D53CE}"/>
              </a:ext>
            </a:extLst>
          </p:cNvPr>
          <p:cNvSpPr/>
          <p:nvPr/>
        </p:nvSpPr>
        <p:spPr>
          <a:xfrm>
            <a:off x="6338416" y="495522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421D9BD2-C5E8-4559-A946-7E0228D6E421}"/>
                  </a:ext>
                </a:extLst>
              </p:cNvPr>
              <p:cNvSpPr/>
              <p:nvPr/>
            </p:nvSpPr>
            <p:spPr>
              <a:xfrm>
                <a:off x="5970588" y="5428324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421D9BD2-C5E8-4559-A946-7E0228D6E4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588" y="5428324"/>
                <a:ext cx="210469" cy="276999"/>
              </a:xfrm>
              <a:prstGeom prst="rect">
                <a:avLst/>
              </a:prstGeom>
              <a:blipFill>
                <a:blip r:embed="rId6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>
            <a:extLst>
              <a:ext uri="{FF2B5EF4-FFF2-40B4-BE49-F238E27FC236}">
                <a16:creationId xmlns:a16="http://schemas.microsoft.com/office/drawing/2014/main" id="{A35A8E5B-919A-47BC-9065-39CAE72EA2AE}"/>
              </a:ext>
            </a:extLst>
          </p:cNvPr>
          <p:cNvSpPr/>
          <p:nvPr/>
        </p:nvSpPr>
        <p:spPr>
          <a:xfrm>
            <a:off x="333499" y="320511"/>
            <a:ext cx="55083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4 </a:t>
            </a:r>
            <a:r>
              <a:rPr lang="en-GB" sz="1400" kern="0" dirty="0">
                <a:solidFill>
                  <a:prstClr val="black"/>
                </a:solidFill>
              </a:rPr>
              <a:t>- First dividend digit leaves remainder (so carry) </a:t>
            </a:r>
            <a:r>
              <a:rPr lang="en-GB" sz="1400" kern="0" dirty="0" err="1">
                <a:solidFill>
                  <a:prstClr val="black"/>
                </a:solidFill>
              </a:rPr>
              <a:t>inc.</a:t>
            </a:r>
            <a:r>
              <a:rPr lang="en-GB" sz="1400" kern="0" dirty="0">
                <a:solidFill>
                  <a:prstClr val="black"/>
                </a:solidFill>
              </a:rPr>
              <a:t> 100’s/1000’s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731B278-2354-44F1-85F9-A8F916E3811F}"/>
              </a:ext>
            </a:extLst>
          </p:cNvPr>
          <p:cNvSpPr/>
          <p:nvPr/>
        </p:nvSpPr>
        <p:spPr>
          <a:xfrm>
            <a:off x="1991883" y="490639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0A23F37-7903-4D5B-A478-18777BAE06D4}"/>
              </a:ext>
            </a:extLst>
          </p:cNvPr>
          <p:cNvSpPr/>
          <p:nvPr/>
        </p:nvSpPr>
        <p:spPr>
          <a:xfrm>
            <a:off x="6603057" y="495287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3062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57" grpId="0"/>
      <p:bldP spid="58" grpId="0"/>
      <p:bldP spid="59" grpId="0"/>
      <p:bldP spid="60" grpId="0"/>
      <p:bldP spid="61" grpId="0"/>
      <p:bldP spid="62" grpId="0"/>
      <p:bldP spid="66" grpId="0"/>
      <p:bldP spid="67" grpId="0"/>
      <p:bldP spid="68" grpId="0"/>
      <p:bldP spid="70" grpId="0"/>
      <p:bldP spid="72" grpId="0"/>
      <p:bldP spid="73" grpId="0"/>
      <p:bldP spid="74" grpId="0"/>
      <p:bldP spid="76" grpId="0"/>
      <p:bldP spid="78" grpId="0"/>
      <p:bldP spid="79" grpId="0"/>
      <p:bldP spid="80" grpId="0"/>
      <p:bldP spid="82" grpId="0"/>
      <p:bldP spid="90" grpId="0"/>
      <p:bldP spid="91" grpId="0"/>
      <p:bldP spid="92" grpId="0"/>
      <p:bldP spid="94" grpId="0"/>
      <p:bldP spid="83" grpId="0"/>
      <p:bldP spid="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 222">
            <a:extLst>
              <a:ext uri="{FF2B5EF4-FFF2-40B4-BE49-F238E27FC236}">
                <a16:creationId xmlns:a16="http://schemas.microsoft.com/office/drawing/2014/main" id="{41A1A3BA-45B0-40AC-8F66-842FEBBA0EAB}"/>
              </a:ext>
            </a:extLst>
          </p:cNvPr>
          <p:cNvGrpSpPr/>
          <p:nvPr/>
        </p:nvGrpSpPr>
        <p:grpSpPr>
          <a:xfrm>
            <a:off x="1173297" y="1664519"/>
            <a:ext cx="1036472" cy="418415"/>
            <a:chOff x="491119" y="2766991"/>
            <a:chExt cx="1381963" cy="557887"/>
          </a:xfrm>
        </p:grpSpPr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5077853D-1877-45C2-B450-00E566059F5B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3756E9B5-86C2-4871-89B4-9413C82D5C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E4EF6EB6-F693-4B4B-BF98-6D505A0F9B4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C78F668F-76BD-425D-9FF1-DD16B3910AC7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3 4 2</a:t>
              </a:r>
              <a:endParaRPr lang="en-GB" sz="2000" kern="0" dirty="0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EDDFFCC2-5C11-4E09-BBBA-382C614A2030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06E51A94-21FD-4326-AC3D-7A1F24313F2C}"/>
              </a:ext>
            </a:extLst>
          </p:cNvPr>
          <p:cNvGrpSpPr/>
          <p:nvPr/>
        </p:nvGrpSpPr>
        <p:grpSpPr>
          <a:xfrm>
            <a:off x="1141506" y="2798152"/>
            <a:ext cx="1036472" cy="418415"/>
            <a:chOff x="491119" y="2766991"/>
            <a:chExt cx="1381963" cy="557887"/>
          </a:xfrm>
        </p:grpSpPr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D8182E99-DD68-4EB7-9F11-FA2CDDEA344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D42FA3D7-CB1A-481C-A984-6499B53B595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347A53D8-B72F-4302-BBE1-629F21D803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02A60841-DED4-41BB-97D9-59FC86A8102F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5 4 2</a:t>
              </a:r>
              <a:endParaRPr lang="en-GB" sz="2000" kern="0" dirty="0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E5AC250E-782F-43AF-BE22-0F20640B9ED0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269" name="Rectangle 268">
            <a:extLst>
              <a:ext uri="{FF2B5EF4-FFF2-40B4-BE49-F238E27FC236}">
                <a16:creationId xmlns:a16="http://schemas.microsoft.com/office/drawing/2014/main" id="{B0B39ED7-2EA2-4686-A8DC-408BFC05357D}"/>
              </a:ext>
            </a:extLst>
          </p:cNvPr>
          <p:cNvSpPr/>
          <p:nvPr/>
        </p:nvSpPr>
        <p:spPr>
          <a:xfrm>
            <a:off x="292083" y="290407"/>
            <a:ext cx="60684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4</a:t>
            </a:r>
            <a:r>
              <a:rPr lang="en-GB" sz="1400" kern="0" dirty="0">
                <a:solidFill>
                  <a:prstClr val="black"/>
                </a:solidFill>
              </a:rPr>
              <a:t> - First dividend digit leaves remainder (so carry) </a:t>
            </a:r>
            <a:r>
              <a:rPr lang="en-GB" sz="1400" kern="0" dirty="0" err="1">
                <a:solidFill>
                  <a:prstClr val="black"/>
                </a:solidFill>
              </a:rPr>
              <a:t>inc.</a:t>
            </a:r>
            <a:r>
              <a:rPr lang="en-GB" sz="1400" kern="0" dirty="0">
                <a:solidFill>
                  <a:prstClr val="black"/>
                </a:solidFill>
              </a:rPr>
              <a:t> 100’s/1000’s</a:t>
            </a:r>
          </a:p>
        </p:txBody>
      </p: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31FFD7AF-B149-4E83-AE8C-B2624FD6D138}"/>
              </a:ext>
            </a:extLst>
          </p:cNvPr>
          <p:cNvGrpSpPr/>
          <p:nvPr/>
        </p:nvGrpSpPr>
        <p:grpSpPr>
          <a:xfrm>
            <a:off x="1199695" y="5431059"/>
            <a:ext cx="1036472" cy="418415"/>
            <a:chOff x="491119" y="2766991"/>
            <a:chExt cx="1381963" cy="557887"/>
          </a:xfrm>
        </p:grpSpPr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A7CFD728-35D9-496E-87B3-E9F6303B0B1F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10" name="Straight Connector 309">
                <a:extLst>
                  <a:ext uri="{FF2B5EF4-FFF2-40B4-BE49-F238E27FC236}">
                    <a16:creationId xmlns:a16="http://schemas.microsoft.com/office/drawing/2014/main" id="{5DB02F5F-E2F5-42D6-9661-2612128F33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11" name="Straight Connector 310">
                <a:extLst>
                  <a:ext uri="{FF2B5EF4-FFF2-40B4-BE49-F238E27FC236}">
                    <a16:creationId xmlns:a16="http://schemas.microsoft.com/office/drawing/2014/main" id="{03A0D4F0-5547-4464-A955-1752F19E3FE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EB2BC4DE-0FCD-437A-914D-1DCCB9B20E7C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7 2 4</a:t>
              </a:r>
              <a:endParaRPr lang="en-GB" sz="2000" kern="0" dirty="0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E5F4197C-D7A7-4936-A6A1-F6E51CB6D36E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6A47DC15-65E2-47DB-A313-9F8244547059}"/>
              </a:ext>
            </a:extLst>
          </p:cNvPr>
          <p:cNvGrpSpPr/>
          <p:nvPr/>
        </p:nvGrpSpPr>
        <p:grpSpPr>
          <a:xfrm>
            <a:off x="5108369" y="1621840"/>
            <a:ext cx="1036472" cy="418415"/>
            <a:chOff x="491119" y="2766991"/>
            <a:chExt cx="1381963" cy="557887"/>
          </a:xfrm>
        </p:grpSpPr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CB6B5853-9883-453D-BDC4-730D6253198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16" name="Straight Connector 315">
                <a:extLst>
                  <a:ext uri="{FF2B5EF4-FFF2-40B4-BE49-F238E27FC236}">
                    <a16:creationId xmlns:a16="http://schemas.microsoft.com/office/drawing/2014/main" id="{4F3542A1-E4F6-4203-A76A-FEFCEC1620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17" name="Straight Connector 316">
                <a:extLst>
                  <a:ext uri="{FF2B5EF4-FFF2-40B4-BE49-F238E27FC236}">
                    <a16:creationId xmlns:a16="http://schemas.microsoft.com/office/drawing/2014/main" id="{242F871F-C999-41E8-9FA0-AD56942939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B9AA8AD6-351C-4F9A-A284-696C3D83F2BC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9 6 4</a:t>
              </a:r>
              <a:endParaRPr lang="en-GB" sz="2000" kern="0" dirty="0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9FEC1503-4A59-4B8A-A376-BABFB61933EF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666AD17C-1329-4172-933B-04476ED48ADD}"/>
              </a:ext>
            </a:extLst>
          </p:cNvPr>
          <p:cNvGrpSpPr/>
          <p:nvPr/>
        </p:nvGrpSpPr>
        <p:grpSpPr>
          <a:xfrm>
            <a:off x="5186506" y="2781337"/>
            <a:ext cx="1174030" cy="418415"/>
            <a:chOff x="491119" y="2766991"/>
            <a:chExt cx="1565375" cy="557887"/>
          </a:xfrm>
        </p:grpSpPr>
        <p:grpSp>
          <p:nvGrpSpPr>
            <p:cNvPr id="325" name="Group 324">
              <a:extLst>
                <a:ext uri="{FF2B5EF4-FFF2-40B4-BE49-F238E27FC236}">
                  <a16:creationId xmlns:a16="http://schemas.microsoft.com/office/drawing/2014/main" id="{2BDA2397-9E9A-4588-9239-AE209D1D0563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000BECD9-9D59-4774-A243-2EDB900AC7E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29" name="Straight Connector 328">
                <a:extLst>
                  <a:ext uri="{FF2B5EF4-FFF2-40B4-BE49-F238E27FC236}">
                    <a16:creationId xmlns:a16="http://schemas.microsoft.com/office/drawing/2014/main" id="{90C4A425-FA2E-4699-AF97-91E5CFF472C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26" name="Rectangle 325">
              <a:extLst>
                <a:ext uri="{FF2B5EF4-FFF2-40B4-BE49-F238E27FC236}">
                  <a16:creationId xmlns:a16="http://schemas.microsoft.com/office/drawing/2014/main" id="{E9745E60-8C7C-4B7E-B9E5-3FB56DA7FDF7}"/>
                </a:ext>
              </a:extLst>
            </p:cNvPr>
            <p:cNvSpPr/>
            <p:nvPr/>
          </p:nvSpPr>
          <p:spPr>
            <a:xfrm>
              <a:off x="886942" y="2791398"/>
              <a:ext cx="116955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5 6 4 4</a:t>
              </a:r>
              <a:endParaRPr lang="en-GB" sz="2000" kern="0" dirty="0"/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366CEA98-D33C-4743-B6CA-EC81B4A713C6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147D9D5A-A493-4474-B29F-8D0D4C7F574F}"/>
              </a:ext>
            </a:extLst>
          </p:cNvPr>
          <p:cNvGrpSpPr/>
          <p:nvPr/>
        </p:nvGrpSpPr>
        <p:grpSpPr>
          <a:xfrm>
            <a:off x="5095608" y="4071670"/>
            <a:ext cx="1183842" cy="408871"/>
            <a:chOff x="491119" y="2766991"/>
            <a:chExt cx="1578458" cy="545161"/>
          </a:xfrm>
        </p:grpSpPr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29E921AB-4455-477D-82CF-0417AC73A45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B037C1A8-D99C-4B3D-AC68-2F9B716FBA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59EAE788-CAA7-43F1-BFC9-B6E5664AE1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D3E20FC2-2226-453C-B33C-0D2EE4839EEB}"/>
                </a:ext>
              </a:extLst>
            </p:cNvPr>
            <p:cNvSpPr/>
            <p:nvPr/>
          </p:nvSpPr>
          <p:spPr>
            <a:xfrm>
              <a:off x="900025" y="2778672"/>
              <a:ext cx="116955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6 4 4 4</a:t>
              </a:r>
              <a:endParaRPr lang="en-GB" sz="2000" kern="0" dirty="0"/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2587E04A-85AA-4020-8D2B-3C15906E6A1E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0CFADCF2-931D-45AE-9A46-AB8449A21F16}"/>
              </a:ext>
            </a:extLst>
          </p:cNvPr>
          <p:cNvGrpSpPr/>
          <p:nvPr/>
        </p:nvGrpSpPr>
        <p:grpSpPr>
          <a:xfrm>
            <a:off x="5067778" y="5449364"/>
            <a:ext cx="1174030" cy="418415"/>
            <a:chOff x="491119" y="2766991"/>
            <a:chExt cx="1565375" cy="557887"/>
          </a:xfrm>
        </p:grpSpPr>
        <p:grpSp>
          <p:nvGrpSpPr>
            <p:cNvPr id="337" name="Group 336">
              <a:extLst>
                <a:ext uri="{FF2B5EF4-FFF2-40B4-BE49-F238E27FC236}">
                  <a16:creationId xmlns:a16="http://schemas.microsoft.com/office/drawing/2014/main" id="{85438EEB-AC0F-4A14-84C1-55F33F8B4016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3A676662-384E-4957-AAE6-29ABD47FA2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FE8DC701-D651-429C-A8D5-C0F353C7EE6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A164AE7D-2B72-40F5-A5E2-17E545073084}"/>
                </a:ext>
              </a:extLst>
            </p:cNvPr>
            <p:cNvSpPr/>
            <p:nvPr/>
          </p:nvSpPr>
          <p:spPr>
            <a:xfrm>
              <a:off x="886942" y="2791398"/>
              <a:ext cx="116955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9 6 4 0</a:t>
              </a:r>
              <a:endParaRPr lang="en-GB" sz="2000" kern="0" dirty="0"/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9CDC869B-54CD-41E5-B036-F033A62B87AD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8CE759E5-E582-47DE-A2B0-D37099841930}"/>
              </a:ext>
            </a:extLst>
          </p:cNvPr>
          <p:cNvGrpSpPr/>
          <p:nvPr/>
        </p:nvGrpSpPr>
        <p:grpSpPr>
          <a:xfrm>
            <a:off x="1173297" y="4082818"/>
            <a:ext cx="1036472" cy="418415"/>
            <a:chOff x="491119" y="2766991"/>
            <a:chExt cx="1381963" cy="557887"/>
          </a:xfrm>
        </p:grpSpPr>
        <p:grpSp>
          <p:nvGrpSpPr>
            <p:cNvPr id="379" name="Group 378">
              <a:extLst>
                <a:ext uri="{FF2B5EF4-FFF2-40B4-BE49-F238E27FC236}">
                  <a16:creationId xmlns:a16="http://schemas.microsoft.com/office/drawing/2014/main" id="{495438AD-A63A-4D45-B7FC-4A7A4F24607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D766FD9B-34DB-4611-BA77-28A492B742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9FB4BA58-5DEA-41DC-B063-AB7A48C191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80" name="Rectangle 379">
              <a:extLst>
                <a:ext uri="{FF2B5EF4-FFF2-40B4-BE49-F238E27FC236}">
                  <a16:creationId xmlns:a16="http://schemas.microsoft.com/office/drawing/2014/main" id="{00839ADA-1160-47D1-B558-29E4A7F53E5C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5 2 4</a:t>
              </a:r>
              <a:endParaRPr lang="en-GB" sz="2000" kern="0" dirty="0"/>
            </a:p>
          </p:txBody>
        </p:sp>
        <p:sp>
          <p:nvSpPr>
            <p:cNvPr id="381" name="Rectangle 380">
              <a:extLst>
                <a:ext uri="{FF2B5EF4-FFF2-40B4-BE49-F238E27FC236}">
                  <a16:creationId xmlns:a16="http://schemas.microsoft.com/office/drawing/2014/main" id="{4200D0A1-4BAA-4802-9DF8-A76DD0735522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390" name="TextBox 389">
            <a:extLst>
              <a:ext uri="{FF2B5EF4-FFF2-40B4-BE49-F238E27FC236}">
                <a16:creationId xmlns:a16="http://schemas.microsoft.com/office/drawing/2014/main" id="{DF08346C-A4A8-43CC-A4D6-641335F63FA1}"/>
              </a:ext>
            </a:extLst>
          </p:cNvPr>
          <p:cNvSpPr txBox="1"/>
          <p:nvPr/>
        </p:nvSpPr>
        <p:spPr>
          <a:xfrm>
            <a:off x="556628" y="1636230"/>
            <a:ext cx="4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1)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F835A500-A681-4175-95A7-9EFD54EAA4F8}"/>
              </a:ext>
            </a:extLst>
          </p:cNvPr>
          <p:cNvSpPr txBox="1"/>
          <p:nvPr/>
        </p:nvSpPr>
        <p:spPr>
          <a:xfrm>
            <a:off x="528689" y="2798152"/>
            <a:ext cx="541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2)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3EDFC5C4-345C-4AA0-8B57-C8B17410918D}"/>
              </a:ext>
            </a:extLst>
          </p:cNvPr>
          <p:cNvSpPr txBox="1"/>
          <p:nvPr/>
        </p:nvSpPr>
        <p:spPr>
          <a:xfrm>
            <a:off x="584739" y="4005414"/>
            <a:ext cx="432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3)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26B87BE0-EB37-4282-BD6A-3FFA65DB1F1B}"/>
              </a:ext>
            </a:extLst>
          </p:cNvPr>
          <p:cNvSpPr txBox="1"/>
          <p:nvPr/>
        </p:nvSpPr>
        <p:spPr>
          <a:xfrm>
            <a:off x="627338" y="5386922"/>
            <a:ext cx="538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4)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5AECB7A6-A5E1-44B2-B9C4-2456531979B3}"/>
              </a:ext>
            </a:extLst>
          </p:cNvPr>
          <p:cNvSpPr txBox="1"/>
          <p:nvPr/>
        </p:nvSpPr>
        <p:spPr>
          <a:xfrm>
            <a:off x="4572012" y="1617458"/>
            <a:ext cx="538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5)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A68C1A98-50AC-4574-A3EE-23FC64241D44}"/>
              </a:ext>
            </a:extLst>
          </p:cNvPr>
          <p:cNvSpPr txBox="1"/>
          <p:nvPr/>
        </p:nvSpPr>
        <p:spPr>
          <a:xfrm>
            <a:off x="4599328" y="2747072"/>
            <a:ext cx="568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50918D8-B6BD-42EC-BD52-618005713DCE}"/>
              </a:ext>
            </a:extLst>
          </p:cNvPr>
          <p:cNvSpPr txBox="1"/>
          <p:nvPr/>
        </p:nvSpPr>
        <p:spPr>
          <a:xfrm>
            <a:off x="4600190" y="4028081"/>
            <a:ext cx="4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7)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2F496C1C-5EF4-4311-8AA9-D1C3322417E2}"/>
              </a:ext>
            </a:extLst>
          </p:cNvPr>
          <p:cNvSpPr txBox="1"/>
          <p:nvPr/>
        </p:nvSpPr>
        <p:spPr>
          <a:xfrm>
            <a:off x="4605803" y="5356611"/>
            <a:ext cx="541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8)</a:t>
            </a:r>
          </a:p>
        </p:txBody>
      </p:sp>
    </p:spTree>
    <p:extLst>
      <p:ext uri="{BB962C8B-B14F-4D97-AF65-F5344CB8AC3E}">
        <p14:creationId xmlns:p14="http://schemas.microsoft.com/office/powerpoint/2010/main" val="675524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 222">
            <a:extLst>
              <a:ext uri="{FF2B5EF4-FFF2-40B4-BE49-F238E27FC236}">
                <a16:creationId xmlns:a16="http://schemas.microsoft.com/office/drawing/2014/main" id="{41A1A3BA-45B0-40AC-8F66-842FEBBA0EAB}"/>
              </a:ext>
            </a:extLst>
          </p:cNvPr>
          <p:cNvGrpSpPr/>
          <p:nvPr/>
        </p:nvGrpSpPr>
        <p:grpSpPr>
          <a:xfrm>
            <a:off x="1173297" y="1664519"/>
            <a:ext cx="1036472" cy="418415"/>
            <a:chOff x="491119" y="2766991"/>
            <a:chExt cx="1381963" cy="557887"/>
          </a:xfrm>
        </p:grpSpPr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5077853D-1877-45C2-B450-00E566059F5B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3756E9B5-86C2-4871-89B4-9413C82D5C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E4EF6EB6-F693-4B4B-BF98-6D505A0F9B4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C78F668F-76BD-425D-9FF1-DD16B3910AC7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3 4 2</a:t>
              </a:r>
              <a:endParaRPr lang="en-GB" sz="2000" kern="0" dirty="0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EDDFFCC2-5C11-4E09-BBBA-382C614A2030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06E51A94-21FD-4326-AC3D-7A1F24313F2C}"/>
              </a:ext>
            </a:extLst>
          </p:cNvPr>
          <p:cNvGrpSpPr/>
          <p:nvPr/>
        </p:nvGrpSpPr>
        <p:grpSpPr>
          <a:xfrm>
            <a:off x="1141506" y="2798152"/>
            <a:ext cx="1036472" cy="418415"/>
            <a:chOff x="491119" y="2766991"/>
            <a:chExt cx="1381963" cy="557887"/>
          </a:xfrm>
        </p:grpSpPr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D8182E99-DD68-4EB7-9F11-FA2CDDEA344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D42FA3D7-CB1A-481C-A984-6499B53B595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347A53D8-B72F-4302-BBE1-629F21D803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02A60841-DED4-41BB-97D9-59FC86A8102F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5 4 2</a:t>
              </a:r>
              <a:endParaRPr lang="en-GB" sz="2000" kern="0" dirty="0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E5AC250E-782F-43AF-BE22-0F20640B9ED0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269" name="Rectangle 268">
            <a:extLst>
              <a:ext uri="{FF2B5EF4-FFF2-40B4-BE49-F238E27FC236}">
                <a16:creationId xmlns:a16="http://schemas.microsoft.com/office/drawing/2014/main" id="{B0B39ED7-2EA2-4686-A8DC-408BFC05357D}"/>
              </a:ext>
            </a:extLst>
          </p:cNvPr>
          <p:cNvSpPr/>
          <p:nvPr/>
        </p:nvSpPr>
        <p:spPr>
          <a:xfrm>
            <a:off x="292083" y="290407"/>
            <a:ext cx="60684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4</a:t>
            </a:r>
            <a:r>
              <a:rPr lang="en-GB" sz="1400" kern="0" dirty="0">
                <a:solidFill>
                  <a:prstClr val="black"/>
                </a:solidFill>
              </a:rPr>
              <a:t> - First dividend digit leaves remainder (so carry) </a:t>
            </a:r>
            <a:r>
              <a:rPr lang="en-GB" sz="1400" kern="0" dirty="0" err="1">
                <a:solidFill>
                  <a:prstClr val="black"/>
                </a:solidFill>
              </a:rPr>
              <a:t>inc.</a:t>
            </a:r>
            <a:r>
              <a:rPr lang="en-GB" sz="1400" kern="0" dirty="0">
                <a:solidFill>
                  <a:prstClr val="black"/>
                </a:solidFill>
              </a:rPr>
              <a:t> 100’s/1000’s</a:t>
            </a:r>
          </a:p>
        </p:txBody>
      </p: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31FFD7AF-B149-4E83-AE8C-B2624FD6D138}"/>
              </a:ext>
            </a:extLst>
          </p:cNvPr>
          <p:cNvGrpSpPr/>
          <p:nvPr/>
        </p:nvGrpSpPr>
        <p:grpSpPr>
          <a:xfrm>
            <a:off x="1199695" y="5431059"/>
            <a:ext cx="1036472" cy="418415"/>
            <a:chOff x="491119" y="2766991"/>
            <a:chExt cx="1381963" cy="557887"/>
          </a:xfrm>
        </p:grpSpPr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A7CFD728-35D9-496E-87B3-E9F6303B0B1F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10" name="Straight Connector 309">
                <a:extLst>
                  <a:ext uri="{FF2B5EF4-FFF2-40B4-BE49-F238E27FC236}">
                    <a16:creationId xmlns:a16="http://schemas.microsoft.com/office/drawing/2014/main" id="{5DB02F5F-E2F5-42D6-9661-2612128F33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11" name="Straight Connector 310">
                <a:extLst>
                  <a:ext uri="{FF2B5EF4-FFF2-40B4-BE49-F238E27FC236}">
                    <a16:creationId xmlns:a16="http://schemas.microsoft.com/office/drawing/2014/main" id="{03A0D4F0-5547-4464-A955-1752F19E3FE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EB2BC4DE-0FCD-437A-914D-1DCCB9B20E7C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7 2 4</a:t>
              </a:r>
              <a:endParaRPr lang="en-GB" sz="2000" kern="0" dirty="0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E5F4197C-D7A7-4936-A6A1-F6E51CB6D36E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6A47DC15-65E2-47DB-A313-9F8244547059}"/>
              </a:ext>
            </a:extLst>
          </p:cNvPr>
          <p:cNvGrpSpPr/>
          <p:nvPr/>
        </p:nvGrpSpPr>
        <p:grpSpPr>
          <a:xfrm>
            <a:off x="5108369" y="1621840"/>
            <a:ext cx="1036472" cy="418415"/>
            <a:chOff x="491119" y="2766991"/>
            <a:chExt cx="1381963" cy="557887"/>
          </a:xfrm>
        </p:grpSpPr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CB6B5853-9883-453D-BDC4-730D6253198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16" name="Straight Connector 315">
                <a:extLst>
                  <a:ext uri="{FF2B5EF4-FFF2-40B4-BE49-F238E27FC236}">
                    <a16:creationId xmlns:a16="http://schemas.microsoft.com/office/drawing/2014/main" id="{4F3542A1-E4F6-4203-A76A-FEFCEC1620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17" name="Straight Connector 316">
                <a:extLst>
                  <a:ext uri="{FF2B5EF4-FFF2-40B4-BE49-F238E27FC236}">
                    <a16:creationId xmlns:a16="http://schemas.microsoft.com/office/drawing/2014/main" id="{242F871F-C999-41E8-9FA0-AD56942939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B9AA8AD6-351C-4F9A-A284-696C3D83F2BC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9 6 4</a:t>
              </a:r>
              <a:endParaRPr lang="en-GB" sz="2000" kern="0" dirty="0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9FEC1503-4A59-4B8A-A376-BABFB61933EF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666AD17C-1329-4172-933B-04476ED48ADD}"/>
              </a:ext>
            </a:extLst>
          </p:cNvPr>
          <p:cNvGrpSpPr/>
          <p:nvPr/>
        </p:nvGrpSpPr>
        <p:grpSpPr>
          <a:xfrm>
            <a:off x="5186506" y="2781337"/>
            <a:ext cx="1174030" cy="418415"/>
            <a:chOff x="491119" y="2766991"/>
            <a:chExt cx="1565375" cy="557887"/>
          </a:xfrm>
        </p:grpSpPr>
        <p:grpSp>
          <p:nvGrpSpPr>
            <p:cNvPr id="325" name="Group 324">
              <a:extLst>
                <a:ext uri="{FF2B5EF4-FFF2-40B4-BE49-F238E27FC236}">
                  <a16:creationId xmlns:a16="http://schemas.microsoft.com/office/drawing/2014/main" id="{2BDA2397-9E9A-4588-9239-AE209D1D0563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000BECD9-9D59-4774-A243-2EDB900AC7E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29" name="Straight Connector 328">
                <a:extLst>
                  <a:ext uri="{FF2B5EF4-FFF2-40B4-BE49-F238E27FC236}">
                    <a16:creationId xmlns:a16="http://schemas.microsoft.com/office/drawing/2014/main" id="{90C4A425-FA2E-4699-AF97-91E5CFF472C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26" name="Rectangle 325">
              <a:extLst>
                <a:ext uri="{FF2B5EF4-FFF2-40B4-BE49-F238E27FC236}">
                  <a16:creationId xmlns:a16="http://schemas.microsoft.com/office/drawing/2014/main" id="{E9745E60-8C7C-4B7E-B9E5-3FB56DA7FDF7}"/>
                </a:ext>
              </a:extLst>
            </p:cNvPr>
            <p:cNvSpPr/>
            <p:nvPr/>
          </p:nvSpPr>
          <p:spPr>
            <a:xfrm>
              <a:off x="886942" y="2791398"/>
              <a:ext cx="116955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5 6 4 4</a:t>
              </a:r>
              <a:endParaRPr lang="en-GB" sz="2000" kern="0" dirty="0"/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366CEA98-D33C-4743-B6CA-EC81B4A713C6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147D9D5A-A493-4474-B29F-8D0D4C7F574F}"/>
              </a:ext>
            </a:extLst>
          </p:cNvPr>
          <p:cNvGrpSpPr/>
          <p:nvPr/>
        </p:nvGrpSpPr>
        <p:grpSpPr>
          <a:xfrm>
            <a:off x="5095608" y="4071670"/>
            <a:ext cx="1183842" cy="408871"/>
            <a:chOff x="491119" y="2766991"/>
            <a:chExt cx="1578458" cy="545161"/>
          </a:xfrm>
        </p:grpSpPr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29E921AB-4455-477D-82CF-0417AC73A45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B037C1A8-D99C-4B3D-AC68-2F9B716FBA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59EAE788-CAA7-43F1-BFC9-B6E5664AE1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D3E20FC2-2226-453C-B33C-0D2EE4839EEB}"/>
                </a:ext>
              </a:extLst>
            </p:cNvPr>
            <p:cNvSpPr/>
            <p:nvPr/>
          </p:nvSpPr>
          <p:spPr>
            <a:xfrm>
              <a:off x="900025" y="2778672"/>
              <a:ext cx="116955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6 4 4 4</a:t>
              </a:r>
              <a:endParaRPr lang="en-GB" sz="2000" kern="0" dirty="0"/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2587E04A-85AA-4020-8D2B-3C15906E6A1E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0CFADCF2-931D-45AE-9A46-AB8449A21F16}"/>
              </a:ext>
            </a:extLst>
          </p:cNvPr>
          <p:cNvGrpSpPr/>
          <p:nvPr/>
        </p:nvGrpSpPr>
        <p:grpSpPr>
          <a:xfrm>
            <a:off x="5067778" y="5449364"/>
            <a:ext cx="1174030" cy="418415"/>
            <a:chOff x="491119" y="2766991"/>
            <a:chExt cx="1565375" cy="557887"/>
          </a:xfrm>
        </p:grpSpPr>
        <p:grpSp>
          <p:nvGrpSpPr>
            <p:cNvPr id="337" name="Group 336">
              <a:extLst>
                <a:ext uri="{FF2B5EF4-FFF2-40B4-BE49-F238E27FC236}">
                  <a16:creationId xmlns:a16="http://schemas.microsoft.com/office/drawing/2014/main" id="{85438EEB-AC0F-4A14-84C1-55F33F8B4016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3A676662-384E-4957-AAE6-29ABD47FA2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FE8DC701-D651-429C-A8D5-C0F353C7EE6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A164AE7D-2B72-40F5-A5E2-17E545073084}"/>
                </a:ext>
              </a:extLst>
            </p:cNvPr>
            <p:cNvSpPr/>
            <p:nvPr/>
          </p:nvSpPr>
          <p:spPr>
            <a:xfrm>
              <a:off x="886942" y="2791398"/>
              <a:ext cx="116955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9 6 4 0</a:t>
              </a:r>
              <a:endParaRPr lang="en-GB" sz="2000" kern="0" dirty="0"/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9CDC869B-54CD-41E5-B036-F033A62B87AD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8CE759E5-E582-47DE-A2B0-D37099841930}"/>
              </a:ext>
            </a:extLst>
          </p:cNvPr>
          <p:cNvGrpSpPr/>
          <p:nvPr/>
        </p:nvGrpSpPr>
        <p:grpSpPr>
          <a:xfrm>
            <a:off x="1173297" y="4082818"/>
            <a:ext cx="1036472" cy="418415"/>
            <a:chOff x="491119" y="2766991"/>
            <a:chExt cx="1381963" cy="557887"/>
          </a:xfrm>
        </p:grpSpPr>
        <p:grpSp>
          <p:nvGrpSpPr>
            <p:cNvPr id="379" name="Group 378">
              <a:extLst>
                <a:ext uri="{FF2B5EF4-FFF2-40B4-BE49-F238E27FC236}">
                  <a16:creationId xmlns:a16="http://schemas.microsoft.com/office/drawing/2014/main" id="{495438AD-A63A-4D45-B7FC-4A7A4F24607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D766FD9B-34DB-4611-BA77-28A492B742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9FB4BA58-5DEA-41DC-B063-AB7A48C191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80" name="Rectangle 379">
              <a:extLst>
                <a:ext uri="{FF2B5EF4-FFF2-40B4-BE49-F238E27FC236}">
                  <a16:creationId xmlns:a16="http://schemas.microsoft.com/office/drawing/2014/main" id="{00839ADA-1160-47D1-B558-29E4A7F53E5C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5 2 4</a:t>
              </a:r>
              <a:endParaRPr lang="en-GB" sz="2000" kern="0" dirty="0"/>
            </a:p>
          </p:txBody>
        </p:sp>
        <p:sp>
          <p:nvSpPr>
            <p:cNvPr id="381" name="Rectangle 380">
              <a:extLst>
                <a:ext uri="{FF2B5EF4-FFF2-40B4-BE49-F238E27FC236}">
                  <a16:creationId xmlns:a16="http://schemas.microsoft.com/office/drawing/2014/main" id="{4200D0A1-4BAA-4802-9DF8-A76DD0735522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390" name="TextBox 389">
            <a:extLst>
              <a:ext uri="{FF2B5EF4-FFF2-40B4-BE49-F238E27FC236}">
                <a16:creationId xmlns:a16="http://schemas.microsoft.com/office/drawing/2014/main" id="{DF08346C-A4A8-43CC-A4D6-641335F63FA1}"/>
              </a:ext>
            </a:extLst>
          </p:cNvPr>
          <p:cNvSpPr txBox="1"/>
          <p:nvPr/>
        </p:nvSpPr>
        <p:spPr>
          <a:xfrm>
            <a:off x="556628" y="1636230"/>
            <a:ext cx="4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1)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F835A500-A681-4175-95A7-9EFD54EAA4F8}"/>
              </a:ext>
            </a:extLst>
          </p:cNvPr>
          <p:cNvSpPr txBox="1"/>
          <p:nvPr/>
        </p:nvSpPr>
        <p:spPr>
          <a:xfrm>
            <a:off x="528689" y="2798152"/>
            <a:ext cx="541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2)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3EDFC5C4-345C-4AA0-8B57-C8B17410918D}"/>
              </a:ext>
            </a:extLst>
          </p:cNvPr>
          <p:cNvSpPr txBox="1"/>
          <p:nvPr/>
        </p:nvSpPr>
        <p:spPr>
          <a:xfrm>
            <a:off x="584739" y="4005414"/>
            <a:ext cx="432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3)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26B87BE0-EB37-4282-BD6A-3FFA65DB1F1B}"/>
              </a:ext>
            </a:extLst>
          </p:cNvPr>
          <p:cNvSpPr txBox="1"/>
          <p:nvPr/>
        </p:nvSpPr>
        <p:spPr>
          <a:xfrm>
            <a:off x="627338" y="5386922"/>
            <a:ext cx="538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4)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5AECB7A6-A5E1-44B2-B9C4-2456531979B3}"/>
              </a:ext>
            </a:extLst>
          </p:cNvPr>
          <p:cNvSpPr txBox="1"/>
          <p:nvPr/>
        </p:nvSpPr>
        <p:spPr>
          <a:xfrm>
            <a:off x="4572012" y="1617458"/>
            <a:ext cx="538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5)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A68C1A98-50AC-4574-A3EE-23FC64241D44}"/>
              </a:ext>
            </a:extLst>
          </p:cNvPr>
          <p:cNvSpPr txBox="1"/>
          <p:nvPr/>
        </p:nvSpPr>
        <p:spPr>
          <a:xfrm>
            <a:off x="4599328" y="2747072"/>
            <a:ext cx="568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50918D8-B6BD-42EC-BD52-618005713DCE}"/>
              </a:ext>
            </a:extLst>
          </p:cNvPr>
          <p:cNvSpPr txBox="1"/>
          <p:nvPr/>
        </p:nvSpPr>
        <p:spPr>
          <a:xfrm>
            <a:off x="4600190" y="4028081"/>
            <a:ext cx="4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7)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2F496C1C-5EF4-4311-8AA9-D1C3322417E2}"/>
              </a:ext>
            </a:extLst>
          </p:cNvPr>
          <p:cNvSpPr txBox="1"/>
          <p:nvPr/>
        </p:nvSpPr>
        <p:spPr>
          <a:xfrm>
            <a:off x="4605803" y="5356611"/>
            <a:ext cx="541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8)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2A20555-D107-4943-ACC5-9D187952C728}"/>
              </a:ext>
            </a:extLst>
          </p:cNvPr>
          <p:cNvSpPr/>
          <p:nvPr/>
        </p:nvSpPr>
        <p:spPr>
          <a:xfrm>
            <a:off x="1486978" y="1311037"/>
            <a:ext cx="641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1 7 1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2F92C58-172A-41B1-84B6-5310F797459D}"/>
              </a:ext>
            </a:extLst>
          </p:cNvPr>
          <p:cNvSpPr/>
          <p:nvPr/>
        </p:nvSpPr>
        <p:spPr>
          <a:xfrm>
            <a:off x="1460347" y="2479071"/>
            <a:ext cx="641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2 7 1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A7FE7A6-F74C-482A-A857-3662BA1A8774}"/>
              </a:ext>
            </a:extLst>
          </p:cNvPr>
          <p:cNvSpPr/>
          <p:nvPr/>
        </p:nvSpPr>
        <p:spPr>
          <a:xfrm>
            <a:off x="1494209" y="3747065"/>
            <a:ext cx="641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1 3 1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E25532AA-4C83-4189-BA85-AB3B7B583721}"/>
                  </a:ext>
                </a:extLst>
              </p:cNvPr>
              <p:cNvSpPr/>
              <p:nvPr/>
            </p:nvSpPr>
            <p:spPr>
              <a:xfrm>
                <a:off x="1601463" y="1673983"/>
                <a:ext cx="16802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E25532AA-4C83-4189-BA85-AB3B7B5837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463" y="1673983"/>
                <a:ext cx="168026" cy="276999"/>
              </a:xfrm>
              <a:prstGeom prst="rect">
                <a:avLst/>
              </a:prstGeom>
              <a:blipFill>
                <a:blip r:embed="rId3"/>
                <a:stretch>
                  <a:fillRect r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A815759-2E5A-4542-AFF5-38FAE1DBD866}"/>
                  </a:ext>
                </a:extLst>
              </p:cNvPr>
              <p:cNvSpPr/>
              <p:nvPr/>
            </p:nvSpPr>
            <p:spPr>
              <a:xfrm>
                <a:off x="1577157" y="2807695"/>
                <a:ext cx="23695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A815759-2E5A-4542-AFF5-38FAE1DBD8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157" y="2807695"/>
                <a:ext cx="236958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7E75A8F0-2472-46EA-8C6C-AF49C4540E29}"/>
                  </a:ext>
                </a:extLst>
              </p:cNvPr>
              <p:cNvSpPr/>
              <p:nvPr/>
            </p:nvSpPr>
            <p:spPr>
              <a:xfrm>
                <a:off x="5594507" y="2760405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7E75A8F0-2472-46EA-8C6C-AF49C4540E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507" y="2760405"/>
                <a:ext cx="210469" cy="276999"/>
              </a:xfrm>
              <a:prstGeom prst="rect">
                <a:avLst/>
              </a:prstGeom>
              <a:blipFill>
                <a:blip r:embed="rId6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>
            <a:extLst>
              <a:ext uri="{FF2B5EF4-FFF2-40B4-BE49-F238E27FC236}">
                <a16:creationId xmlns:a16="http://schemas.microsoft.com/office/drawing/2014/main" id="{0029C298-69BC-45D0-9D83-2D9FC93ECCC0}"/>
              </a:ext>
            </a:extLst>
          </p:cNvPr>
          <p:cNvSpPr/>
          <p:nvPr/>
        </p:nvSpPr>
        <p:spPr>
          <a:xfrm>
            <a:off x="1627942" y="5431059"/>
            <a:ext cx="2104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Cambria Math" panose="02040503050406030204" pitchFamily="18" charset="0"/>
              </a:rPr>
              <a:t>3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0C25BBF-37BF-4EAB-AE5C-E5BACBE8232E}"/>
              </a:ext>
            </a:extLst>
          </p:cNvPr>
          <p:cNvSpPr/>
          <p:nvPr/>
        </p:nvSpPr>
        <p:spPr>
          <a:xfrm>
            <a:off x="1521509" y="5090782"/>
            <a:ext cx="641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1 8 1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20D4A11-2D6B-430B-BA42-8D76063482EF}"/>
              </a:ext>
            </a:extLst>
          </p:cNvPr>
          <p:cNvSpPr/>
          <p:nvPr/>
        </p:nvSpPr>
        <p:spPr>
          <a:xfrm>
            <a:off x="5430616" y="1242977"/>
            <a:ext cx="641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2 4 1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0C0D5A7-7831-4773-A135-14CD9EC7E3B3}"/>
              </a:ext>
            </a:extLst>
          </p:cNvPr>
          <p:cNvSpPr/>
          <p:nvPr/>
        </p:nvSpPr>
        <p:spPr>
          <a:xfrm>
            <a:off x="5524443" y="1564466"/>
            <a:ext cx="2104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Cambria Math" panose="02040503050406030204" pitchFamily="18" charset="0"/>
              </a:rPr>
              <a:t>1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E5AAFC5-A614-4D63-BE80-950318D66A55}"/>
              </a:ext>
            </a:extLst>
          </p:cNvPr>
          <p:cNvSpPr/>
          <p:nvPr/>
        </p:nvSpPr>
        <p:spPr>
          <a:xfrm>
            <a:off x="5517803" y="2446920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1 4 1 1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84E96CA-FE43-4966-8E8D-09F5E8EB0038}"/>
              </a:ext>
            </a:extLst>
          </p:cNvPr>
          <p:cNvSpPr/>
          <p:nvPr/>
        </p:nvSpPr>
        <p:spPr>
          <a:xfrm>
            <a:off x="5425335" y="3695523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1 6 1 1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C77A33BD-567E-409A-A46C-7D5C09B50B6A}"/>
                  </a:ext>
                </a:extLst>
              </p:cNvPr>
              <p:cNvSpPr/>
              <p:nvPr/>
            </p:nvSpPr>
            <p:spPr>
              <a:xfrm>
                <a:off x="5523367" y="4052149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C77A33BD-567E-409A-A46C-7D5C09B50B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367" y="4052149"/>
                <a:ext cx="210469" cy="276999"/>
              </a:xfrm>
              <a:prstGeom prst="rect">
                <a:avLst/>
              </a:prstGeom>
              <a:blipFill>
                <a:blip r:embed="rId5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5840FA04-4125-4CE7-9A2C-3C2663D0182F}"/>
                  </a:ext>
                </a:extLst>
              </p:cNvPr>
              <p:cNvSpPr/>
              <p:nvPr/>
            </p:nvSpPr>
            <p:spPr>
              <a:xfrm>
                <a:off x="5486333" y="5429846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5840FA04-4125-4CE7-9A2C-3C2663D018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33" y="5429846"/>
                <a:ext cx="210469" cy="276999"/>
              </a:xfrm>
              <a:prstGeom prst="rect">
                <a:avLst/>
              </a:prstGeom>
              <a:blipFill>
                <a:blip r:embed="rId7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>
            <a:extLst>
              <a:ext uri="{FF2B5EF4-FFF2-40B4-BE49-F238E27FC236}">
                <a16:creationId xmlns:a16="http://schemas.microsoft.com/office/drawing/2014/main" id="{D8420B35-58A5-43B2-88DD-58406B2A84DB}"/>
              </a:ext>
            </a:extLst>
          </p:cNvPr>
          <p:cNvSpPr/>
          <p:nvPr/>
        </p:nvSpPr>
        <p:spPr>
          <a:xfrm>
            <a:off x="5371845" y="5112874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kern="0" dirty="0">
                <a:solidFill>
                  <a:srgbClr val="FF0000"/>
                </a:solidFill>
              </a:rPr>
              <a:t>2 4 2 0</a:t>
            </a:r>
          </a:p>
        </p:txBody>
      </p:sp>
    </p:spTree>
    <p:extLst>
      <p:ext uri="{BB962C8B-B14F-4D97-AF65-F5344CB8AC3E}">
        <p14:creationId xmlns:p14="http://schemas.microsoft.com/office/powerpoint/2010/main" val="963457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DB2CFAF-9C75-40A1-95EC-644DCBD374ED}"/>
              </a:ext>
            </a:extLst>
          </p:cNvPr>
          <p:cNvCxnSpPr>
            <a:cxnSpLocks/>
          </p:cNvCxnSpPr>
          <p:nvPr/>
        </p:nvCxnSpPr>
        <p:spPr>
          <a:xfrm>
            <a:off x="4308170" y="1121869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D13CC59-786E-46F1-B932-3B8C7FB8FAAD}"/>
              </a:ext>
            </a:extLst>
          </p:cNvPr>
          <p:cNvSpPr txBox="1"/>
          <p:nvPr/>
        </p:nvSpPr>
        <p:spPr>
          <a:xfrm>
            <a:off x="1175657" y="85634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86ECED9-34CA-461E-A5A8-F8BB83B08AED}"/>
              </a:ext>
            </a:extLst>
          </p:cNvPr>
          <p:cNvSpPr txBox="1"/>
          <p:nvPr/>
        </p:nvSpPr>
        <p:spPr>
          <a:xfrm>
            <a:off x="5536692" y="87650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6319A9C-46F6-4969-BA1E-4E264FA483B8}"/>
              </a:ext>
            </a:extLst>
          </p:cNvPr>
          <p:cNvGrpSpPr/>
          <p:nvPr/>
        </p:nvGrpSpPr>
        <p:grpSpPr>
          <a:xfrm>
            <a:off x="5601528" y="2137653"/>
            <a:ext cx="1543200" cy="470427"/>
            <a:chOff x="456283" y="2779715"/>
            <a:chExt cx="2057602" cy="627235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916B4EC0-47C0-4E3E-8C24-6DD8F18F2737}"/>
                </a:ext>
              </a:extLst>
            </p:cNvPr>
            <p:cNvGrpSpPr/>
            <p:nvPr/>
          </p:nvGrpSpPr>
          <p:grpSpPr>
            <a:xfrm>
              <a:off x="847981" y="2779715"/>
              <a:ext cx="1665904" cy="344924"/>
              <a:chOff x="2856036" y="2377379"/>
              <a:chExt cx="1665904" cy="344924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242429E0-CF23-4534-B772-A2064B446E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F84CCFE5-521B-4991-94FE-938ADC6C5F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7379"/>
                <a:ext cx="1665903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FD55C1FE-D7C1-4866-8334-AF071EC5995A}"/>
                </a:ext>
              </a:extLst>
            </p:cNvPr>
            <p:cNvSpPr/>
            <p:nvPr/>
          </p:nvSpPr>
          <p:spPr>
            <a:xfrm>
              <a:off x="886942" y="2791398"/>
              <a:ext cx="1626943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3  4  3  2</a:t>
              </a:r>
              <a:endParaRPr lang="en-GB" sz="2400" kern="0" dirty="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4AE2A7DA-3CE4-4723-B94F-2A9DEA858733}"/>
                </a:ext>
              </a:extLst>
            </p:cNvPr>
            <p:cNvSpPr/>
            <p:nvPr/>
          </p:nvSpPr>
          <p:spPr>
            <a:xfrm>
              <a:off x="456283" y="2790215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2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B68C38C-A890-442D-B842-7D396B952A06}"/>
              </a:ext>
            </a:extLst>
          </p:cNvPr>
          <p:cNvGrpSpPr/>
          <p:nvPr/>
        </p:nvGrpSpPr>
        <p:grpSpPr>
          <a:xfrm>
            <a:off x="762486" y="2277708"/>
            <a:ext cx="1612129" cy="471261"/>
            <a:chOff x="456283" y="2778603"/>
            <a:chExt cx="2149507" cy="628347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158ECE93-BE71-47C6-8F1A-38E46C1A1895}"/>
                </a:ext>
              </a:extLst>
            </p:cNvPr>
            <p:cNvGrpSpPr/>
            <p:nvPr/>
          </p:nvGrpSpPr>
          <p:grpSpPr>
            <a:xfrm>
              <a:off x="847981" y="2779715"/>
              <a:ext cx="1683632" cy="344924"/>
              <a:chOff x="2856036" y="2377379"/>
              <a:chExt cx="1683632" cy="344924"/>
            </a:xfrm>
          </p:grpSpPr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7D51EC21-7423-410D-A346-B3014D4BF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7791D17C-F440-4332-ABE9-529FCCB2E99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7379"/>
                <a:ext cx="168363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2EBC12CD-D463-4A38-97F7-0A98D5109A46}"/>
                </a:ext>
              </a:extLst>
            </p:cNvPr>
            <p:cNvSpPr/>
            <p:nvPr/>
          </p:nvSpPr>
          <p:spPr>
            <a:xfrm>
              <a:off x="886942" y="2791398"/>
              <a:ext cx="1718848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3  2  3  2 </a:t>
              </a:r>
              <a:endParaRPr lang="en-GB" sz="2400" kern="0" dirty="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3BD50789-D5E1-459D-8CBB-1E74B156E7A7}"/>
                </a:ext>
              </a:extLst>
            </p:cNvPr>
            <p:cNvSpPr/>
            <p:nvPr/>
          </p:nvSpPr>
          <p:spPr>
            <a:xfrm>
              <a:off x="456283" y="2778603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2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533AE11-E18F-4871-9EDE-9DAD8C02F40C}"/>
              </a:ext>
            </a:extLst>
          </p:cNvPr>
          <p:cNvGrpSpPr/>
          <p:nvPr/>
        </p:nvGrpSpPr>
        <p:grpSpPr>
          <a:xfrm>
            <a:off x="762486" y="3698980"/>
            <a:ext cx="1543200" cy="470427"/>
            <a:chOff x="456283" y="2779715"/>
            <a:chExt cx="2057602" cy="627235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29F40CA-A39C-4023-B418-7D565617BA9E}"/>
                </a:ext>
              </a:extLst>
            </p:cNvPr>
            <p:cNvGrpSpPr/>
            <p:nvPr/>
          </p:nvGrpSpPr>
          <p:grpSpPr>
            <a:xfrm>
              <a:off x="847981" y="2779715"/>
              <a:ext cx="1665904" cy="344924"/>
              <a:chOff x="2856036" y="2377379"/>
              <a:chExt cx="1665904" cy="344924"/>
            </a:xfrm>
          </p:grpSpPr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15D47D91-7678-4B60-BEE2-35856F9F9E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83FEAB8C-23DE-417C-B954-AB5413D093C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7379"/>
                <a:ext cx="1665903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64F7E242-48CA-4962-8A91-23750EB3D5B7}"/>
                </a:ext>
              </a:extLst>
            </p:cNvPr>
            <p:cNvSpPr/>
            <p:nvPr/>
          </p:nvSpPr>
          <p:spPr>
            <a:xfrm>
              <a:off x="886942" y="2791398"/>
              <a:ext cx="1626943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5  1  1  0</a:t>
              </a:r>
              <a:endParaRPr lang="en-GB" sz="2400" kern="0" dirty="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7F7F1BE6-7293-4CA9-B57E-3C36A150739B}"/>
                </a:ext>
              </a:extLst>
            </p:cNvPr>
            <p:cNvSpPr/>
            <p:nvPr/>
          </p:nvSpPr>
          <p:spPr>
            <a:xfrm>
              <a:off x="456283" y="2790215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2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507FADB-F7E8-4F7A-B76D-F593C00F13E2}"/>
              </a:ext>
            </a:extLst>
          </p:cNvPr>
          <p:cNvGrpSpPr/>
          <p:nvPr/>
        </p:nvGrpSpPr>
        <p:grpSpPr>
          <a:xfrm>
            <a:off x="5505260" y="3629706"/>
            <a:ext cx="1655246" cy="495667"/>
            <a:chOff x="433059" y="2779715"/>
            <a:chExt cx="2206996" cy="660888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745F2903-7196-46B9-BD55-CAD50CFA3D64}"/>
                </a:ext>
              </a:extLst>
            </p:cNvPr>
            <p:cNvGrpSpPr/>
            <p:nvPr/>
          </p:nvGrpSpPr>
          <p:grpSpPr>
            <a:xfrm>
              <a:off x="847981" y="2779715"/>
              <a:ext cx="1792074" cy="344924"/>
              <a:chOff x="2856036" y="2377379"/>
              <a:chExt cx="1792074" cy="344924"/>
            </a:xfrm>
          </p:grpSpPr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8600627C-A097-471E-8CA8-36120BB33F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67566557-1619-4109-8C21-E94633DD84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56040" y="2377380"/>
                <a:ext cx="1792070" cy="11681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243E4202-EB8F-4C06-888C-5C4BF8B86562}"/>
                </a:ext>
              </a:extLst>
            </p:cNvPr>
            <p:cNvSpPr/>
            <p:nvPr/>
          </p:nvSpPr>
          <p:spPr>
            <a:xfrm>
              <a:off x="886943" y="2814467"/>
              <a:ext cx="1626943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5  3  3  0</a:t>
              </a:r>
              <a:endParaRPr lang="en-GB" sz="2400" kern="0" dirty="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6E0B188B-7974-4935-8ACF-A1E134B60373}"/>
                </a:ext>
              </a:extLst>
            </p:cNvPr>
            <p:cNvSpPr/>
            <p:nvPr/>
          </p:nvSpPr>
          <p:spPr>
            <a:xfrm>
              <a:off x="433059" y="282505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7E1716A2-1081-4BFF-ABCE-6FB09C0D9545}"/>
                  </a:ext>
                </a:extLst>
              </p:cNvPr>
              <p:cNvSpPr/>
              <p:nvPr/>
            </p:nvSpPr>
            <p:spPr>
              <a:xfrm>
                <a:off x="1266458" y="2320448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7E1716A2-1081-4BFF-ABCE-6FB09C0D95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458" y="2320448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>
            <a:extLst>
              <a:ext uri="{FF2B5EF4-FFF2-40B4-BE49-F238E27FC236}">
                <a16:creationId xmlns:a16="http://schemas.microsoft.com/office/drawing/2014/main" id="{AC7713E9-3B79-4AA3-B4A4-422F0140E5B8}"/>
              </a:ext>
            </a:extLst>
          </p:cNvPr>
          <p:cNvSpPr/>
          <p:nvPr/>
        </p:nvSpPr>
        <p:spPr>
          <a:xfrm>
            <a:off x="1126457" y="189595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4497A8B-40AA-4D7A-B3FC-4D06E60D7B93}"/>
              </a:ext>
            </a:extLst>
          </p:cNvPr>
          <p:cNvSpPr/>
          <p:nvPr/>
        </p:nvSpPr>
        <p:spPr>
          <a:xfrm>
            <a:off x="1419114" y="188718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80BEE41-10B0-4102-BDA6-D640B3971EFD}"/>
              </a:ext>
            </a:extLst>
          </p:cNvPr>
          <p:cNvSpPr/>
          <p:nvPr/>
        </p:nvSpPr>
        <p:spPr>
          <a:xfrm>
            <a:off x="1691687" y="188718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1F4E7D-10F7-413A-849C-E9A0B358A2B1}"/>
              </a:ext>
            </a:extLst>
          </p:cNvPr>
          <p:cNvSpPr/>
          <p:nvPr/>
        </p:nvSpPr>
        <p:spPr>
          <a:xfrm>
            <a:off x="5909452" y="172130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CA370BC-688C-472B-91A0-02C66CAE9DBF}"/>
              </a:ext>
            </a:extLst>
          </p:cNvPr>
          <p:cNvSpPr/>
          <p:nvPr/>
        </p:nvSpPr>
        <p:spPr>
          <a:xfrm>
            <a:off x="6202109" y="171254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97D50FB-4635-4D58-B9E9-DB6EFEF0038C}"/>
              </a:ext>
            </a:extLst>
          </p:cNvPr>
          <p:cNvSpPr/>
          <p:nvPr/>
        </p:nvSpPr>
        <p:spPr>
          <a:xfrm>
            <a:off x="6465534" y="172130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0ADD8FF6-5B54-4B1A-B441-6E09F83A006B}"/>
                  </a:ext>
                </a:extLst>
              </p:cNvPr>
              <p:cNvSpPr/>
              <p:nvPr/>
            </p:nvSpPr>
            <p:spPr>
              <a:xfrm>
                <a:off x="6106854" y="2185638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0ADD8FF6-5B54-4B1A-B441-6E09F83A0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6854" y="2185638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>
            <a:extLst>
              <a:ext uri="{FF2B5EF4-FFF2-40B4-BE49-F238E27FC236}">
                <a16:creationId xmlns:a16="http://schemas.microsoft.com/office/drawing/2014/main" id="{24EFCBA7-E0BA-4CDF-88C9-DEC8F20EAD77}"/>
              </a:ext>
            </a:extLst>
          </p:cNvPr>
          <p:cNvSpPr/>
          <p:nvPr/>
        </p:nvSpPr>
        <p:spPr>
          <a:xfrm>
            <a:off x="1071386" y="330059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A6BE868-EB6E-43EB-9CA1-09F01DAD9361}"/>
              </a:ext>
            </a:extLst>
          </p:cNvPr>
          <p:cNvSpPr/>
          <p:nvPr/>
        </p:nvSpPr>
        <p:spPr>
          <a:xfrm>
            <a:off x="1364043" y="329183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1E2B597-517D-4AF7-9A9D-B1C29FCCE3E7}"/>
              </a:ext>
            </a:extLst>
          </p:cNvPr>
          <p:cNvSpPr/>
          <p:nvPr/>
        </p:nvSpPr>
        <p:spPr>
          <a:xfrm>
            <a:off x="1662743" y="329182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E7729B8B-CCF9-4B15-B508-1FE5DE3C1816}"/>
                  </a:ext>
                </a:extLst>
              </p:cNvPr>
              <p:cNvSpPr/>
              <p:nvPr/>
            </p:nvSpPr>
            <p:spPr>
              <a:xfrm>
                <a:off x="1268788" y="3714593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E7729B8B-CCF9-4B15-B508-1FE5DE3C18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788" y="3714593"/>
                <a:ext cx="210469" cy="276999"/>
              </a:xfrm>
              <a:prstGeom prst="rect">
                <a:avLst/>
              </a:prstGeom>
              <a:blipFill>
                <a:blip r:embed="rId4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>
            <a:extLst>
              <a:ext uri="{FF2B5EF4-FFF2-40B4-BE49-F238E27FC236}">
                <a16:creationId xmlns:a16="http://schemas.microsoft.com/office/drawing/2014/main" id="{D1C5BCFA-4AC3-4E3E-9D14-9726F07E72F1}"/>
              </a:ext>
            </a:extLst>
          </p:cNvPr>
          <p:cNvSpPr/>
          <p:nvPr/>
        </p:nvSpPr>
        <p:spPr>
          <a:xfrm>
            <a:off x="5894799" y="328805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F1853D2-8AAA-45F8-A440-CECBE761CA76}"/>
              </a:ext>
            </a:extLst>
          </p:cNvPr>
          <p:cNvSpPr/>
          <p:nvPr/>
        </p:nvSpPr>
        <p:spPr>
          <a:xfrm>
            <a:off x="6187456" y="327929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9D835CF-578A-4C7F-89EC-06D5BF8024A4}"/>
              </a:ext>
            </a:extLst>
          </p:cNvPr>
          <p:cNvSpPr/>
          <p:nvPr/>
        </p:nvSpPr>
        <p:spPr>
          <a:xfrm>
            <a:off x="6460029" y="327928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B4A0C4CE-3F88-4FC7-8DC4-0675301A202C}"/>
                  </a:ext>
                </a:extLst>
              </p:cNvPr>
              <p:cNvSpPr/>
              <p:nvPr/>
            </p:nvSpPr>
            <p:spPr>
              <a:xfrm>
                <a:off x="6057582" y="3665111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B4A0C4CE-3F88-4FC7-8DC4-0675301A20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582" y="3665111"/>
                <a:ext cx="210469" cy="276999"/>
              </a:xfrm>
              <a:prstGeom prst="rect">
                <a:avLst/>
              </a:prstGeom>
              <a:blipFill>
                <a:blip r:embed="rId4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 95">
            <a:extLst>
              <a:ext uri="{FF2B5EF4-FFF2-40B4-BE49-F238E27FC236}">
                <a16:creationId xmlns:a16="http://schemas.microsoft.com/office/drawing/2014/main" id="{03E13FDD-E605-469E-901F-FDF206687519}"/>
              </a:ext>
            </a:extLst>
          </p:cNvPr>
          <p:cNvSpPr/>
          <p:nvPr/>
        </p:nvSpPr>
        <p:spPr>
          <a:xfrm>
            <a:off x="177960" y="269880"/>
            <a:ext cx="40655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kern="0" dirty="0">
                <a:solidFill>
                  <a:prstClr val="black"/>
                </a:solidFill>
              </a:rPr>
              <a:t>EX 5 </a:t>
            </a:r>
            <a:r>
              <a:rPr lang="en-US" sz="1400" kern="0" dirty="0">
                <a:solidFill>
                  <a:prstClr val="black"/>
                </a:solidFill>
              </a:rPr>
              <a:t>- Dividend digits leave remainders (not just first)</a:t>
            </a:r>
            <a:endParaRPr lang="en-GB" sz="1400" kern="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8266C3F-2845-47E3-8173-651C6EFAC2A3}"/>
              </a:ext>
            </a:extLst>
          </p:cNvPr>
          <p:cNvSpPr/>
          <p:nvPr/>
        </p:nvSpPr>
        <p:spPr>
          <a:xfrm>
            <a:off x="6774152" y="327928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2C0DC3A5-02C1-4012-A480-449E7705AE83}"/>
                  </a:ext>
                </a:extLst>
              </p:cNvPr>
              <p:cNvSpPr/>
              <p:nvPr/>
            </p:nvSpPr>
            <p:spPr>
              <a:xfrm>
                <a:off x="6371067" y="3647331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2C0DC3A5-02C1-4012-A480-449E7705AE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067" y="3647331"/>
                <a:ext cx="210469" cy="276999"/>
              </a:xfrm>
              <a:prstGeom prst="rect">
                <a:avLst/>
              </a:prstGeom>
              <a:blipFill>
                <a:blip r:embed="rId4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25D40C29-C7C8-46AD-BFED-9CAB2F35A08A}"/>
                  </a:ext>
                </a:extLst>
              </p:cNvPr>
              <p:cNvSpPr/>
              <p:nvPr/>
            </p:nvSpPr>
            <p:spPr>
              <a:xfrm>
                <a:off x="1588291" y="3724281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25D40C29-C7C8-46AD-BFED-9CAB2F35A0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291" y="3724281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E273D637-C8C1-4566-B1E6-BD33DFE41A79}"/>
                  </a:ext>
                </a:extLst>
              </p:cNvPr>
              <p:cNvSpPr/>
              <p:nvPr/>
            </p:nvSpPr>
            <p:spPr>
              <a:xfrm>
                <a:off x="1881970" y="3714593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E273D637-C8C1-4566-B1E6-BD33DFE41A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970" y="3714593"/>
                <a:ext cx="210469" cy="276999"/>
              </a:xfrm>
              <a:prstGeom prst="rect">
                <a:avLst/>
              </a:prstGeom>
              <a:blipFill>
                <a:blip r:embed="rId4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BB8BCDFB-15BC-46B9-8AA4-6CF7344E0EFA}"/>
                  </a:ext>
                </a:extLst>
              </p:cNvPr>
              <p:cNvSpPr/>
              <p:nvPr/>
            </p:nvSpPr>
            <p:spPr>
              <a:xfrm>
                <a:off x="6635562" y="3640958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BB8BCDFB-15BC-46B9-8AA4-6CF7344E0E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562" y="3640958"/>
                <a:ext cx="210469" cy="276999"/>
              </a:xfrm>
              <a:prstGeom prst="rect">
                <a:avLst/>
              </a:prstGeom>
              <a:blipFill>
                <a:blip r:embed="rId4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13CE0685-FEA8-4075-96A3-6075B302E845}"/>
                  </a:ext>
                </a:extLst>
              </p:cNvPr>
              <p:cNvSpPr/>
              <p:nvPr/>
            </p:nvSpPr>
            <p:spPr>
              <a:xfrm>
                <a:off x="1847449" y="2311011"/>
                <a:ext cx="23394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13CE0685-FEA8-4075-96A3-6075B302E8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449" y="2311011"/>
                <a:ext cx="23394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Rectangle 106">
            <a:extLst>
              <a:ext uri="{FF2B5EF4-FFF2-40B4-BE49-F238E27FC236}">
                <a16:creationId xmlns:a16="http://schemas.microsoft.com/office/drawing/2014/main" id="{3A251358-DC49-45C5-989F-45E96481B30A}"/>
              </a:ext>
            </a:extLst>
          </p:cNvPr>
          <p:cNvSpPr/>
          <p:nvPr/>
        </p:nvSpPr>
        <p:spPr>
          <a:xfrm>
            <a:off x="1965356" y="189223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2B1B4FF-F181-4825-935F-CE99AC7E90BA}"/>
              </a:ext>
            </a:extLst>
          </p:cNvPr>
          <p:cNvSpPr/>
          <p:nvPr/>
        </p:nvSpPr>
        <p:spPr>
          <a:xfrm>
            <a:off x="1986309" y="328799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A80327D-6A37-4A9A-8DF5-D25FC4AAC21E}"/>
              </a:ext>
            </a:extLst>
          </p:cNvPr>
          <p:cNvGrpSpPr/>
          <p:nvPr/>
        </p:nvGrpSpPr>
        <p:grpSpPr>
          <a:xfrm>
            <a:off x="844886" y="5392489"/>
            <a:ext cx="1543200" cy="470427"/>
            <a:chOff x="456283" y="2779715"/>
            <a:chExt cx="2057602" cy="627235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0F08B38-54A8-4DF7-9355-1BC513098BCA}"/>
                </a:ext>
              </a:extLst>
            </p:cNvPr>
            <p:cNvGrpSpPr/>
            <p:nvPr/>
          </p:nvGrpSpPr>
          <p:grpSpPr>
            <a:xfrm>
              <a:off x="847981" y="2779715"/>
              <a:ext cx="1665904" cy="344924"/>
              <a:chOff x="2856036" y="2377379"/>
              <a:chExt cx="1665904" cy="344924"/>
            </a:xfrm>
          </p:grpSpPr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D43163CC-C8AE-44B7-B4F7-465354C9D22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D177F894-6541-433C-B1EB-1899CD74F6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7379"/>
                <a:ext cx="1665903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96D50FDA-F863-4EF8-9544-7C9C66ECBAE6}"/>
                </a:ext>
              </a:extLst>
            </p:cNvPr>
            <p:cNvSpPr/>
            <p:nvPr/>
          </p:nvSpPr>
          <p:spPr>
            <a:xfrm>
              <a:off x="886942" y="2791398"/>
              <a:ext cx="1626943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3  1  1  2</a:t>
              </a:r>
              <a:endParaRPr lang="en-GB" sz="2400" kern="0" dirty="0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D631AA0-443E-4211-B510-F2FEEF5F5A33}"/>
                </a:ext>
              </a:extLst>
            </p:cNvPr>
            <p:cNvSpPr/>
            <p:nvPr/>
          </p:nvSpPr>
          <p:spPr>
            <a:xfrm>
              <a:off x="456283" y="2790215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4</a:t>
              </a:r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A69065B-938A-4BB3-A6E6-ACEABAA8B1EC}"/>
              </a:ext>
            </a:extLst>
          </p:cNvPr>
          <p:cNvSpPr/>
          <p:nvPr/>
        </p:nvSpPr>
        <p:spPr>
          <a:xfrm>
            <a:off x="1153786" y="499410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6399DCA7-AFD1-432D-982B-95E69F16C973}"/>
              </a:ext>
            </a:extLst>
          </p:cNvPr>
          <p:cNvSpPr/>
          <p:nvPr/>
        </p:nvSpPr>
        <p:spPr>
          <a:xfrm>
            <a:off x="1446443" y="498534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5111FA31-23C6-4B5F-9243-3B4A38FC0917}"/>
              </a:ext>
            </a:extLst>
          </p:cNvPr>
          <p:cNvSpPr/>
          <p:nvPr/>
        </p:nvSpPr>
        <p:spPr>
          <a:xfrm>
            <a:off x="1745143" y="498533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95E9324F-4FBD-4C85-9AE3-4B890B79B7BE}"/>
                  </a:ext>
                </a:extLst>
              </p:cNvPr>
              <p:cNvSpPr/>
              <p:nvPr/>
            </p:nvSpPr>
            <p:spPr>
              <a:xfrm>
                <a:off x="1351188" y="5408102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95E9324F-4FBD-4C85-9AE3-4B890B79B7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188" y="5408102"/>
                <a:ext cx="210469" cy="276999"/>
              </a:xfrm>
              <a:prstGeom prst="rect">
                <a:avLst/>
              </a:prstGeom>
              <a:blipFill>
                <a:blip r:embed="rId5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33771307-B475-41BB-A3F8-1B744AEBA9AC}"/>
                  </a:ext>
                </a:extLst>
              </p:cNvPr>
              <p:cNvSpPr/>
              <p:nvPr/>
            </p:nvSpPr>
            <p:spPr>
              <a:xfrm>
                <a:off x="1670691" y="5417790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33771307-B475-41BB-A3F8-1B744AEBA9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691" y="5417790"/>
                <a:ext cx="210469" cy="276999"/>
              </a:xfrm>
              <a:prstGeom prst="rect">
                <a:avLst/>
              </a:prstGeom>
              <a:blipFill>
                <a:blip r:embed="rId6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CFAC8D5A-4E8E-40ED-B1C1-AE11D9D3672D}"/>
                  </a:ext>
                </a:extLst>
              </p:cNvPr>
              <p:cNvSpPr/>
              <p:nvPr/>
            </p:nvSpPr>
            <p:spPr>
              <a:xfrm>
                <a:off x="1964370" y="5408102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CFAC8D5A-4E8E-40ED-B1C1-AE11D9D367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370" y="5408102"/>
                <a:ext cx="210469" cy="276999"/>
              </a:xfrm>
              <a:prstGeom prst="rect">
                <a:avLst/>
              </a:prstGeom>
              <a:blipFill>
                <a:blip r:embed="rId5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0" name="Rectangle 159">
            <a:extLst>
              <a:ext uri="{FF2B5EF4-FFF2-40B4-BE49-F238E27FC236}">
                <a16:creationId xmlns:a16="http://schemas.microsoft.com/office/drawing/2014/main" id="{87043033-2A5B-49A3-A0BA-B9357AFA4280}"/>
              </a:ext>
            </a:extLst>
          </p:cNvPr>
          <p:cNvSpPr/>
          <p:nvPr/>
        </p:nvSpPr>
        <p:spPr>
          <a:xfrm>
            <a:off x="2068709" y="498150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>
                <a:solidFill>
                  <a:srgbClr val="FF0000"/>
                </a:solidFill>
              </a:rPr>
              <a:t>8</a:t>
            </a:r>
            <a:endParaRPr lang="en-GB" sz="2000" kern="0" dirty="0">
              <a:solidFill>
                <a:srgbClr val="FF0000"/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4EA42F4-7A71-40BE-B650-950F72A4CF1F}"/>
              </a:ext>
            </a:extLst>
          </p:cNvPr>
          <p:cNvGrpSpPr/>
          <p:nvPr/>
        </p:nvGrpSpPr>
        <p:grpSpPr>
          <a:xfrm>
            <a:off x="5578420" y="5343510"/>
            <a:ext cx="1543200" cy="470427"/>
            <a:chOff x="456283" y="2779715"/>
            <a:chExt cx="2057602" cy="627235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1DBA9822-49E0-4902-ADB7-FA9A669F66C5}"/>
                </a:ext>
              </a:extLst>
            </p:cNvPr>
            <p:cNvGrpSpPr/>
            <p:nvPr/>
          </p:nvGrpSpPr>
          <p:grpSpPr>
            <a:xfrm>
              <a:off x="847981" y="2779715"/>
              <a:ext cx="1665904" cy="344924"/>
              <a:chOff x="2856036" y="2377379"/>
              <a:chExt cx="1665904" cy="344924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82BCB885-7D68-4B26-870B-A857ACD79F8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F852D2AD-E67A-4258-8CAC-36DD9EE108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7379"/>
                <a:ext cx="1665903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83827FF0-2087-41FF-BA1D-3E55B42D2CD7}"/>
                </a:ext>
              </a:extLst>
            </p:cNvPr>
            <p:cNvSpPr/>
            <p:nvPr/>
          </p:nvSpPr>
          <p:spPr>
            <a:xfrm>
              <a:off x="886942" y="2791398"/>
              <a:ext cx="1626943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3  3  3  2</a:t>
              </a:r>
              <a:endParaRPr lang="en-GB" sz="2400" kern="0" dirty="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EA75C6F-0295-406C-985A-3A683DF66864}"/>
                </a:ext>
              </a:extLst>
            </p:cNvPr>
            <p:cNvSpPr/>
            <p:nvPr/>
          </p:nvSpPr>
          <p:spPr>
            <a:xfrm>
              <a:off x="456283" y="2790215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4</a:t>
              </a:r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F6AD51A3-34BA-4E6B-8DCB-496EB5C4F64F}"/>
              </a:ext>
            </a:extLst>
          </p:cNvPr>
          <p:cNvSpPr/>
          <p:nvPr/>
        </p:nvSpPr>
        <p:spPr>
          <a:xfrm>
            <a:off x="5887320" y="494512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C4ED106-C656-4221-BE01-9DC14083CD21}"/>
              </a:ext>
            </a:extLst>
          </p:cNvPr>
          <p:cNvSpPr/>
          <p:nvPr/>
        </p:nvSpPr>
        <p:spPr>
          <a:xfrm>
            <a:off x="6179977" y="493636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FB56A23-0863-44E5-8EDB-4E04F6A34A59}"/>
              </a:ext>
            </a:extLst>
          </p:cNvPr>
          <p:cNvSpPr/>
          <p:nvPr/>
        </p:nvSpPr>
        <p:spPr>
          <a:xfrm>
            <a:off x="6478677" y="493635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22ACC0E-17D7-4D35-BA16-5D5E93694F3A}"/>
                  </a:ext>
                </a:extLst>
              </p:cNvPr>
              <p:cNvSpPr/>
              <p:nvPr/>
            </p:nvSpPr>
            <p:spPr>
              <a:xfrm>
                <a:off x="6084722" y="5359123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22ACC0E-17D7-4D35-BA16-5D5E93694F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722" y="5359123"/>
                <a:ext cx="210469" cy="276999"/>
              </a:xfrm>
              <a:prstGeom prst="rect">
                <a:avLst/>
              </a:prstGeom>
              <a:blipFill>
                <a:blip r:embed="rId7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D6C2CB5-3C5D-48B3-A223-2E05B32A53F6}"/>
                  </a:ext>
                </a:extLst>
              </p:cNvPr>
              <p:cNvSpPr/>
              <p:nvPr/>
            </p:nvSpPr>
            <p:spPr>
              <a:xfrm>
                <a:off x="6404225" y="5368811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D6C2CB5-3C5D-48B3-A223-2E05B32A53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225" y="5368811"/>
                <a:ext cx="210469" cy="276999"/>
              </a:xfrm>
              <a:prstGeom prst="rect">
                <a:avLst/>
              </a:prstGeom>
              <a:blipFill>
                <a:blip r:embed="rId8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13A889C-26EE-4212-A29F-5EEA0926D27E}"/>
                  </a:ext>
                </a:extLst>
              </p:cNvPr>
              <p:cNvSpPr/>
              <p:nvPr/>
            </p:nvSpPr>
            <p:spPr>
              <a:xfrm>
                <a:off x="6697904" y="5359123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13A889C-26EE-4212-A29F-5EEA0926D2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904" y="5359123"/>
                <a:ext cx="210469" cy="276999"/>
              </a:xfrm>
              <a:prstGeom prst="rect">
                <a:avLst/>
              </a:prstGeom>
              <a:blipFill>
                <a:blip r:embed="rId9"/>
                <a:stretch>
                  <a:fillRect r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>
            <a:extLst>
              <a:ext uri="{FF2B5EF4-FFF2-40B4-BE49-F238E27FC236}">
                <a16:creationId xmlns:a16="http://schemas.microsoft.com/office/drawing/2014/main" id="{94F20CEA-6003-421C-924F-BE28E67597D3}"/>
              </a:ext>
            </a:extLst>
          </p:cNvPr>
          <p:cNvSpPr/>
          <p:nvPr/>
        </p:nvSpPr>
        <p:spPr>
          <a:xfrm>
            <a:off x="6802243" y="493252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0177830-3397-4D31-9916-7E174EDA5F8D}"/>
              </a:ext>
            </a:extLst>
          </p:cNvPr>
          <p:cNvCxnSpPr>
            <a:cxnSpLocks/>
          </p:cNvCxnSpPr>
          <p:nvPr/>
        </p:nvCxnSpPr>
        <p:spPr>
          <a:xfrm flipV="1">
            <a:off x="1217070" y="5553720"/>
            <a:ext cx="210933" cy="18417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lgDash"/>
            <a:headEnd type="none"/>
            <a:tailEnd type="none"/>
          </a:ln>
          <a:effectLst/>
        </p:spPr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D8FF8E9D-5926-4794-A886-50209F8A4DE9}"/>
              </a:ext>
            </a:extLst>
          </p:cNvPr>
          <p:cNvCxnSpPr>
            <a:cxnSpLocks/>
          </p:cNvCxnSpPr>
          <p:nvPr/>
        </p:nvCxnSpPr>
        <p:spPr>
          <a:xfrm flipV="1">
            <a:off x="5924522" y="5510113"/>
            <a:ext cx="210933" cy="18417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lgDash"/>
            <a:headEnd type="none"/>
            <a:tailEnd type="none"/>
          </a:ln>
          <a:effectLst/>
        </p:spPr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2F441876-9267-4B53-97F0-17D493E83947}"/>
              </a:ext>
            </a:extLst>
          </p:cNvPr>
          <p:cNvSpPr/>
          <p:nvPr/>
        </p:nvSpPr>
        <p:spPr>
          <a:xfrm>
            <a:off x="6809276" y="171253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6592EF87-2218-49F6-89ED-4ECFE69F56C3}"/>
                  </a:ext>
                </a:extLst>
              </p:cNvPr>
              <p:cNvSpPr/>
              <p:nvPr/>
            </p:nvSpPr>
            <p:spPr>
              <a:xfrm>
                <a:off x="6711985" y="2188205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6592EF87-2218-49F6-89ED-4ECFE69F56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985" y="2188205"/>
                <a:ext cx="210469" cy="276999"/>
              </a:xfrm>
              <a:prstGeom prst="rect">
                <a:avLst/>
              </a:prstGeom>
              <a:blipFill>
                <a:blip r:embed="rId8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58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57" grpId="0"/>
      <p:bldP spid="58" grpId="0"/>
      <p:bldP spid="59" grpId="0"/>
      <p:bldP spid="60" grpId="0"/>
      <p:bldP spid="61" grpId="0"/>
      <p:bldP spid="62" grpId="0"/>
      <p:bldP spid="64" grpId="0"/>
      <p:bldP spid="66" grpId="0"/>
      <p:bldP spid="67" grpId="0"/>
      <p:bldP spid="68" grpId="0"/>
      <p:bldP spid="70" grpId="0"/>
      <p:bldP spid="72" grpId="0"/>
      <p:bldP spid="73" grpId="0"/>
      <p:bldP spid="74" grpId="0"/>
      <p:bldP spid="76" grpId="0"/>
      <p:bldP spid="97" grpId="0"/>
      <p:bldP spid="100" grpId="0"/>
      <p:bldP spid="101" grpId="0"/>
      <p:bldP spid="102" grpId="0"/>
      <p:bldP spid="103" grpId="0"/>
      <p:bldP spid="104" grpId="0"/>
      <p:bldP spid="107" grpId="0"/>
      <p:bldP spid="108" grpId="0"/>
      <p:bldP spid="154" grpId="0"/>
      <p:bldP spid="155" grpId="0"/>
      <p:bldP spid="156" grpId="0"/>
      <p:bldP spid="157" grpId="0"/>
      <p:bldP spid="158" grpId="0"/>
      <p:bldP spid="160" grpId="0"/>
      <p:bldP spid="85" grpId="0"/>
      <p:bldP spid="86" grpId="0"/>
      <p:bldP spid="87" grpId="0"/>
      <p:bldP spid="88" grpId="0"/>
      <p:bldP spid="90" grpId="0"/>
      <p:bldP spid="91" grpId="0"/>
      <p:bldP spid="94" grpId="0"/>
      <p:bldP spid="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1202E40-8ECC-45F3-978B-593B84D500E5}"/>
              </a:ext>
            </a:extLst>
          </p:cNvPr>
          <p:cNvSpPr/>
          <p:nvPr/>
        </p:nvSpPr>
        <p:spPr>
          <a:xfrm>
            <a:off x="754684" y="446478"/>
            <a:ext cx="3278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kern="0" dirty="0"/>
              <a:t>EX 1 </a:t>
            </a:r>
            <a:r>
              <a:rPr lang="en-GB" sz="1400" kern="0" dirty="0"/>
              <a:t>- Dividend digit is a multiple of divisor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D7852B-7495-4B36-BD70-DD08611F3687}"/>
              </a:ext>
            </a:extLst>
          </p:cNvPr>
          <p:cNvSpPr/>
          <p:nvPr/>
        </p:nvSpPr>
        <p:spPr>
          <a:xfrm>
            <a:off x="751927" y="1146368"/>
            <a:ext cx="40783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kern="0" dirty="0"/>
              <a:t>EX 2 </a:t>
            </a:r>
            <a:r>
              <a:rPr lang="en-GB" sz="1400" kern="0" dirty="0"/>
              <a:t>- First dividend digit is less than </a:t>
            </a:r>
            <a:r>
              <a:rPr lang="en-GB" sz="1400" dirty="0"/>
              <a:t>divisor</a:t>
            </a:r>
            <a:r>
              <a:rPr lang="en-GB" sz="1400" kern="0" dirty="0"/>
              <a:t> (so carry)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DBDF47-DB9E-452B-91C3-205298B36AB3}"/>
              </a:ext>
            </a:extLst>
          </p:cNvPr>
          <p:cNvSpPr/>
          <p:nvPr/>
        </p:nvSpPr>
        <p:spPr>
          <a:xfrm>
            <a:off x="739677" y="1909948"/>
            <a:ext cx="25923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kern="0" dirty="0"/>
              <a:t>EX 3 - </a:t>
            </a:r>
            <a:r>
              <a:rPr lang="en-GB" sz="1400" kern="0" dirty="0"/>
              <a:t>Dividend leaves remainder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C3B0EF-9E1E-4518-83CA-290A52AB9244}"/>
              </a:ext>
            </a:extLst>
          </p:cNvPr>
          <p:cNvSpPr/>
          <p:nvPr/>
        </p:nvSpPr>
        <p:spPr>
          <a:xfrm>
            <a:off x="754684" y="2773674"/>
            <a:ext cx="41120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4 </a:t>
            </a:r>
            <a:r>
              <a:rPr lang="en-GB" sz="1400" kern="0" dirty="0">
                <a:solidFill>
                  <a:prstClr val="black"/>
                </a:solidFill>
              </a:rPr>
              <a:t>- First dividend digit leaves remainder (so carry)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C9AAE6-BBAF-4DBB-A6CD-E12E39816E43}"/>
              </a:ext>
            </a:extLst>
          </p:cNvPr>
          <p:cNvSpPr/>
          <p:nvPr/>
        </p:nvSpPr>
        <p:spPr>
          <a:xfrm>
            <a:off x="738445" y="3652077"/>
            <a:ext cx="40655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400" b="1" kern="0" dirty="0">
                <a:solidFill>
                  <a:prstClr val="black"/>
                </a:solidFill>
              </a:rPr>
              <a:t>EX 5 </a:t>
            </a:r>
            <a:r>
              <a:rPr lang="en-US" sz="1400" kern="0" dirty="0">
                <a:solidFill>
                  <a:prstClr val="black"/>
                </a:solidFill>
              </a:rPr>
              <a:t>- Dividend digits leave remainders (not just first)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66EC68-0231-4725-9404-DF19C5EE040B}"/>
              </a:ext>
            </a:extLst>
          </p:cNvPr>
          <p:cNvGrpSpPr/>
          <p:nvPr/>
        </p:nvGrpSpPr>
        <p:grpSpPr>
          <a:xfrm>
            <a:off x="4571256" y="564411"/>
            <a:ext cx="1057688" cy="408872"/>
            <a:chOff x="452131" y="856268"/>
            <a:chExt cx="1057688" cy="408872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C34C9F4-84E4-4600-AE7A-C5D7794CBF61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CB9D67E-7227-4AF9-8710-1905DAE9EA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FE76F09-7C48-4FDC-8183-754E5C14851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AB4706-292F-4F94-86C5-0355B6838F42}"/>
                </a:ext>
              </a:extLst>
            </p:cNvPr>
            <p:cNvSpPr/>
            <p:nvPr/>
          </p:nvSpPr>
          <p:spPr>
            <a:xfrm>
              <a:off x="770213" y="865030"/>
              <a:ext cx="5020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2 2</a:t>
              </a:r>
              <a:endParaRPr lang="en-GB" sz="2000" kern="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A0987B-6303-4146-92F3-0EB608CB9D26}"/>
                </a:ext>
              </a:extLst>
            </p:cNvPr>
            <p:cNvSpPr/>
            <p:nvPr/>
          </p:nvSpPr>
          <p:spPr>
            <a:xfrm>
              <a:off x="452131" y="85626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D89A739-2257-46CE-90E1-7C95957E0688}"/>
              </a:ext>
            </a:extLst>
          </p:cNvPr>
          <p:cNvSpPr/>
          <p:nvPr/>
        </p:nvSpPr>
        <p:spPr>
          <a:xfrm>
            <a:off x="4882129" y="15554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A70A73-8AF6-4A61-8834-42206614BF21}"/>
              </a:ext>
            </a:extLst>
          </p:cNvPr>
          <p:cNvSpPr/>
          <p:nvPr/>
        </p:nvSpPr>
        <p:spPr>
          <a:xfrm>
            <a:off x="5071150" y="155540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8CE6479-3F84-4599-8F23-5145A5329E6C}"/>
              </a:ext>
            </a:extLst>
          </p:cNvPr>
          <p:cNvGrpSpPr/>
          <p:nvPr/>
        </p:nvGrpSpPr>
        <p:grpSpPr>
          <a:xfrm>
            <a:off x="4736886" y="1287831"/>
            <a:ext cx="1129371" cy="424482"/>
            <a:chOff x="367254" y="2779715"/>
            <a:chExt cx="1505828" cy="56597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2F974B3-D88B-4843-9684-2E4209135366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4BA11934-7EE0-44BE-8145-4DA3F8C1B8E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1EE9267-C06B-4C85-8CFB-501519A8EF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6F90B14-4966-4C62-A673-84908949B5E5}"/>
                </a:ext>
              </a:extLst>
            </p:cNvPr>
            <p:cNvSpPr/>
            <p:nvPr/>
          </p:nvSpPr>
          <p:spPr>
            <a:xfrm>
              <a:off x="886942" y="2791398"/>
              <a:ext cx="823303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1   2</a:t>
              </a:r>
              <a:endParaRPr lang="en-GB" sz="2000" kern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123306-C494-4424-B4A2-7FCB9CF15D5B}"/>
                </a:ext>
              </a:extLst>
            </p:cNvPr>
            <p:cNvSpPr/>
            <p:nvPr/>
          </p:nvSpPr>
          <p:spPr>
            <a:xfrm>
              <a:off x="367254" y="281221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3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67F9B19-82AF-426C-8A01-5B45D68B5FD8}"/>
              </a:ext>
            </a:extLst>
          </p:cNvPr>
          <p:cNvGrpSpPr/>
          <p:nvPr/>
        </p:nvGrpSpPr>
        <p:grpSpPr>
          <a:xfrm>
            <a:off x="5182106" y="1319781"/>
            <a:ext cx="365873" cy="313364"/>
            <a:chOff x="1342895" y="2105246"/>
            <a:chExt cx="365873" cy="313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F3123DCC-9006-4DA3-B646-3C3DC9135171}"/>
                    </a:ext>
                  </a:extLst>
                </p:cNvPr>
                <p:cNvSpPr/>
                <p:nvPr/>
              </p:nvSpPr>
              <p:spPr>
                <a:xfrm>
                  <a:off x="1498299" y="2105246"/>
                  <a:ext cx="210469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1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F3123DCC-9006-4DA3-B646-3C3DC913517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8299" y="2105246"/>
                  <a:ext cx="210469" cy="261610"/>
                </a:xfrm>
                <a:prstGeom prst="rect">
                  <a:avLst/>
                </a:prstGeom>
                <a:blipFill>
                  <a:blip r:embed="rId2"/>
                  <a:stretch>
                    <a:fillRect r="-2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5EFA38C6-6D6B-41D9-9BAB-66471941EF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2895" y="2234431"/>
              <a:ext cx="210933" cy="184179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lgDash"/>
              <a:headEnd type="none"/>
              <a:tailEnd type="none"/>
            </a:ln>
            <a:effectLst/>
          </p:spPr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01E602CE-A129-4E91-9653-AC3D8F99B8DB}"/>
              </a:ext>
            </a:extLst>
          </p:cNvPr>
          <p:cNvSpPr/>
          <p:nvPr/>
        </p:nvSpPr>
        <p:spPr>
          <a:xfrm>
            <a:off x="5064679" y="9169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D0951DC-81BF-4441-A0CA-75A9935FBE95}"/>
              </a:ext>
            </a:extLst>
          </p:cNvPr>
          <p:cNvSpPr/>
          <p:nvPr/>
        </p:nvSpPr>
        <p:spPr>
          <a:xfrm>
            <a:off x="5383305" y="9169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08BFD75-C84B-4528-B99D-4BFE148A3A6B}"/>
              </a:ext>
            </a:extLst>
          </p:cNvPr>
          <p:cNvGrpSpPr/>
          <p:nvPr/>
        </p:nvGrpSpPr>
        <p:grpSpPr>
          <a:xfrm>
            <a:off x="3262257" y="2015366"/>
            <a:ext cx="1041658" cy="408872"/>
            <a:chOff x="484204" y="2779715"/>
            <a:chExt cx="1388878" cy="545163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9FBA075A-D0BF-43C5-B0DD-D1440265CC3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E9545805-2454-4805-B06B-DEC2CAA98C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393D17C3-7470-4490-93E7-1F18FDF6F54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D7C06B1-0B04-4FE2-89D9-2CDA32C96A4A}"/>
                </a:ext>
              </a:extLst>
            </p:cNvPr>
            <p:cNvSpPr/>
            <p:nvPr/>
          </p:nvSpPr>
          <p:spPr>
            <a:xfrm>
              <a:off x="886942" y="2791398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F71B498-7471-4FA8-9801-728F64C590DE}"/>
                </a:ext>
              </a:extLst>
            </p:cNvPr>
            <p:cNvSpPr/>
            <p:nvPr/>
          </p:nvSpPr>
          <p:spPr>
            <a:xfrm>
              <a:off x="484204" y="2786775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725E661-9B7C-45D7-ADBF-CC1AF42762EB}"/>
                  </a:ext>
                </a:extLst>
              </p:cNvPr>
              <p:cNvSpPr/>
              <p:nvPr/>
            </p:nvSpPr>
            <p:spPr>
              <a:xfrm>
                <a:off x="3980794" y="1754921"/>
                <a:ext cx="210469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1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1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1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725E661-9B7C-45D7-ADBF-CC1AF42762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794" y="1754921"/>
                <a:ext cx="210469" cy="261610"/>
              </a:xfrm>
              <a:prstGeom prst="rect">
                <a:avLst/>
              </a:prstGeom>
              <a:blipFill>
                <a:blip r:embed="rId3"/>
                <a:stretch>
                  <a:fillRect r="-4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46B4CFF5-D44B-4A7D-A5BD-BF80A249BD72}"/>
              </a:ext>
            </a:extLst>
          </p:cNvPr>
          <p:cNvSpPr/>
          <p:nvPr/>
        </p:nvSpPr>
        <p:spPr>
          <a:xfrm>
            <a:off x="3618487" y="152994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C1AAB4C-6D23-47E7-A359-DE3F3CF72B5B}"/>
              </a:ext>
            </a:extLst>
          </p:cNvPr>
          <p:cNvGrpSpPr/>
          <p:nvPr/>
        </p:nvGrpSpPr>
        <p:grpSpPr>
          <a:xfrm>
            <a:off x="5394981" y="2778388"/>
            <a:ext cx="1041658" cy="408872"/>
            <a:chOff x="484204" y="2779715"/>
            <a:chExt cx="1388878" cy="545163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0C681636-DF15-468F-B12D-61A3101BDF89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FDFC1FD6-974D-4698-A522-6AF9C217CC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BCD37BF-D5D2-4AF1-9186-90B95D09383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327D9B3-EC04-4F5B-9C51-A5E5EADB961C}"/>
                </a:ext>
              </a:extLst>
            </p:cNvPr>
            <p:cNvSpPr/>
            <p:nvPr/>
          </p:nvSpPr>
          <p:spPr>
            <a:xfrm>
              <a:off x="886942" y="2791398"/>
              <a:ext cx="9002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3  6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8A5C6F-B7DB-48D6-9B5E-8DEC4FCFF765}"/>
                </a:ext>
              </a:extLst>
            </p:cNvPr>
            <p:cNvSpPr/>
            <p:nvPr/>
          </p:nvSpPr>
          <p:spPr>
            <a:xfrm>
              <a:off x="484204" y="2786775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A62776D-4027-4E7E-BA33-0D4578DA728A}"/>
                  </a:ext>
                </a:extLst>
              </p:cNvPr>
              <p:cNvSpPr/>
              <p:nvPr/>
            </p:nvSpPr>
            <p:spPr>
              <a:xfrm>
                <a:off x="5990028" y="2804115"/>
                <a:ext cx="210469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1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A62776D-4027-4E7E-BA33-0D4578DA72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028" y="2804115"/>
                <a:ext cx="210469" cy="261610"/>
              </a:xfrm>
              <a:prstGeom prst="rect">
                <a:avLst/>
              </a:prstGeom>
              <a:blipFill>
                <a:blip r:embed="rId4"/>
                <a:stretch>
                  <a:fillRect r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8846108-96C5-4148-9E3F-375DBA3080CB}"/>
              </a:ext>
            </a:extLst>
          </p:cNvPr>
          <p:cNvSpPr/>
          <p:nvPr/>
        </p:nvSpPr>
        <p:spPr>
          <a:xfrm>
            <a:off x="5846740" y="241547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ACF8D54-98AE-44C5-A0F9-3973B29EDE36}"/>
              </a:ext>
            </a:extLst>
          </p:cNvPr>
          <p:cNvSpPr/>
          <p:nvPr/>
        </p:nvSpPr>
        <p:spPr>
          <a:xfrm>
            <a:off x="6129897" y="241899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F3D621B-9B58-4968-9AE9-BB49EE81AFD9}"/>
              </a:ext>
            </a:extLst>
          </p:cNvPr>
          <p:cNvGrpSpPr/>
          <p:nvPr/>
        </p:nvGrpSpPr>
        <p:grpSpPr>
          <a:xfrm>
            <a:off x="4880731" y="3800060"/>
            <a:ext cx="1612129" cy="471261"/>
            <a:chOff x="456283" y="2778603"/>
            <a:chExt cx="2149507" cy="628347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EEA43A5-ACD3-4D45-B302-63B004A6A83B}"/>
                </a:ext>
              </a:extLst>
            </p:cNvPr>
            <p:cNvGrpSpPr/>
            <p:nvPr/>
          </p:nvGrpSpPr>
          <p:grpSpPr>
            <a:xfrm>
              <a:off x="847981" y="2779715"/>
              <a:ext cx="1683632" cy="344924"/>
              <a:chOff x="2856036" y="2377379"/>
              <a:chExt cx="1683632" cy="344924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52D4FB7-DAAF-432B-A811-CC4FD08F24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84FD96FA-E3E0-4690-B7C7-BEABED8AEC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7379"/>
                <a:ext cx="168363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0FEB9AB-970F-43E2-9E96-B3810D2FBFE6}"/>
                </a:ext>
              </a:extLst>
            </p:cNvPr>
            <p:cNvSpPr/>
            <p:nvPr/>
          </p:nvSpPr>
          <p:spPr>
            <a:xfrm>
              <a:off x="886942" y="2791398"/>
              <a:ext cx="1718848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3  6  3  2 </a:t>
              </a:r>
              <a:endParaRPr lang="en-GB" sz="2400" kern="0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756523B-9694-43D4-8318-AB56DA4AE46A}"/>
                </a:ext>
              </a:extLst>
            </p:cNvPr>
            <p:cNvSpPr/>
            <p:nvPr/>
          </p:nvSpPr>
          <p:spPr>
            <a:xfrm>
              <a:off x="456283" y="2778603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B50161C-7B6B-47A2-8215-8958D5F41063}"/>
                  </a:ext>
                </a:extLst>
              </p:cNvPr>
              <p:cNvSpPr/>
              <p:nvPr/>
            </p:nvSpPr>
            <p:spPr>
              <a:xfrm>
                <a:off x="5384703" y="3842800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B50161C-7B6B-47A2-8215-8958D5F410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703" y="3842800"/>
                <a:ext cx="210469" cy="276999"/>
              </a:xfrm>
              <a:prstGeom prst="rect">
                <a:avLst/>
              </a:prstGeom>
              <a:blipFill>
                <a:blip r:embed="rId5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C1E99550-325B-4628-AEC5-9373F8300D1F}"/>
              </a:ext>
            </a:extLst>
          </p:cNvPr>
          <p:cNvSpPr/>
          <p:nvPr/>
        </p:nvSpPr>
        <p:spPr>
          <a:xfrm>
            <a:off x="5244702" y="341830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80C035-9A4F-4CC7-94A3-7A968895D76F}"/>
              </a:ext>
            </a:extLst>
          </p:cNvPr>
          <p:cNvSpPr/>
          <p:nvPr/>
        </p:nvSpPr>
        <p:spPr>
          <a:xfrm>
            <a:off x="5537359" y="340954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5A419A8-2E67-4E89-AD2A-5570F4F1391C}"/>
              </a:ext>
            </a:extLst>
          </p:cNvPr>
          <p:cNvSpPr/>
          <p:nvPr/>
        </p:nvSpPr>
        <p:spPr>
          <a:xfrm>
            <a:off x="5809932" y="340953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9DBD293-147D-495E-AB02-5810D1842CA4}"/>
                  </a:ext>
                </a:extLst>
              </p:cNvPr>
              <p:cNvSpPr/>
              <p:nvPr/>
            </p:nvSpPr>
            <p:spPr>
              <a:xfrm>
                <a:off x="5965694" y="3833363"/>
                <a:ext cx="23394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9DBD293-147D-495E-AB02-5810D1842C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694" y="3833363"/>
                <a:ext cx="233946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>
            <a:extLst>
              <a:ext uri="{FF2B5EF4-FFF2-40B4-BE49-F238E27FC236}">
                <a16:creationId xmlns:a16="http://schemas.microsoft.com/office/drawing/2014/main" id="{01EC077D-96F2-438E-84A3-EAD0A5F4935C}"/>
              </a:ext>
            </a:extLst>
          </p:cNvPr>
          <p:cNvSpPr/>
          <p:nvPr/>
        </p:nvSpPr>
        <p:spPr>
          <a:xfrm>
            <a:off x="6083601" y="341458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3279D3D-D158-407C-B11A-E6A2F390D757}"/>
              </a:ext>
            </a:extLst>
          </p:cNvPr>
          <p:cNvSpPr/>
          <p:nvPr/>
        </p:nvSpPr>
        <p:spPr>
          <a:xfrm>
            <a:off x="732199" y="4551711"/>
            <a:ext cx="28520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kern="0" dirty="0"/>
              <a:t>EX 6 - </a:t>
            </a:r>
            <a:r>
              <a:rPr lang="en-GB" sz="1400" kern="0" dirty="0"/>
              <a:t>Dividend is a decimal number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B56249D-BD5D-418A-BD59-FD1BCF9F178A}"/>
              </a:ext>
            </a:extLst>
          </p:cNvPr>
          <p:cNvGrpSpPr/>
          <p:nvPr/>
        </p:nvGrpSpPr>
        <p:grpSpPr>
          <a:xfrm>
            <a:off x="3799895" y="4785964"/>
            <a:ext cx="1591242" cy="466618"/>
            <a:chOff x="345139" y="2714550"/>
            <a:chExt cx="2121657" cy="622159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66DF8A8C-F32B-4597-9744-4461F1AE4D51}"/>
                </a:ext>
              </a:extLst>
            </p:cNvPr>
            <p:cNvGrpSpPr/>
            <p:nvPr/>
          </p:nvGrpSpPr>
          <p:grpSpPr>
            <a:xfrm>
              <a:off x="847981" y="2778922"/>
              <a:ext cx="1618815" cy="345717"/>
              <a:chOff x="2856036" y="2376586"/>
              <a:chExt cx="1618815" cy="345717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53440477-7B77-4EC1-8E31-0FFB8E81F4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AD6CC25-A430-4CCE-9A9F-F7286B1351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6586"/>
                <a:ext cx="1618814" cy="79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9F5FC1B-1CA0-4542-945A-809500D917AD}"/>
                </a:ext>
              </a:extLst>
            </p:cNvPr>
            <p:cNvSpPr/>
            <p:nvPr/>
          </p:nvSpPr>
          <p:spPr>
            <a:xfrm>
              <a:off x="831547" y="2714550"/>
              <a:ext cx="1338402" cy="615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2 . 0  5</a:t>
              </a:r>
              <a:endParaRPr lang="en-GB" sz="2400" kern="0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669E64E4-5578-4CFF-9F53-FCD6A78DACAB}"/>
                </a:ext>
              </a:extLst>
            </p:cNvPr>
            <p:cNvSpPr/>
            <p:nvPr/>
          </p:nvSpPr>
          <p:spPr>
            <a:xfrm>
              <a:off x="345139" y="2721155"/>
              <a:ext cx="453544" cy="615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5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3582106C-DFB3-4DD5-A824-69D17BBA4ADD}"/>
                  </a:ext>
                </a:extLst>
              </p:cNvPr>
              <p:cNvSpPr/>
              <p:nvPr/>
            </p:nvSpPr>
            <p:spPr>
              <a:xfrm>
                <a:off x="4445489" y="4799462"/>
                <a:ext cx="26532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4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24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3582106C-DFB3-4DD5-A824-69D17BBA4A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489" y="4799462"/>
                <a:ext cx="26532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6E18C8F-7885-4AC6-89A6-A054F1FCF8F7}"/>
              </a:ext>
            </a:extLst>
          </p:cNvPr>
          <p:cNvCxnSpPr>
            <a:cxnSpLocks/>
          </p:cNvCxnSpPr>
          <p:nvPr/>
        </p:nvCxnSpPr>
        <p:spPr>
          <a:xfrm flipV="1">
            <a:off x="4227814" y="5009876"/>
            <a:ext cx="210933" cy="18417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lgDash"/>
            <a:headEnd type="none"/>
            <a:tailEnd type="none"/>
          </a:ln>
          <a:effectLst/>
        </p:spPr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293D94B7-B096-49B1-BA00-4D9EA7DEBEE2}"/>
              </a:ext>
            </a:extLst>
          </p:cNvPr>
          <p:cNvSpPr/>
          <p:nvPr/>
        </p:nvSpPr>
        <p:spPr>
          <a:xfrm>
            <a:off x="4193339" y="442250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26F9732-A500-4976-9E32-868F61CD2C80}"/>
              </a:ext>
            </a:extLst>
          </p:cNvPr>
          <p:cNvSpPr/>
          <p:nvPr/>
        </p:nvSpPr>
        <p:spPr>
          <a:xfrm>
            <a:off x="4605693" y="442218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12A79BE-4C6D-4335-975B-CCE0882D335C}"/>
              </a:ext>
            </a:extLst>
          </p:cNvPr>
          <p:cNvSpPr/>
          <p:nvPr/>
        </p:nvSpPr>
        <p:spPr>
          <a:xfrm>
            <a:off x="4957491" y="442218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BBA3A97-0DB6-4A8C-BFC2-ACFD85684D54}"/>
              </a:ext>
            </a:extLst>
          </p:cNvPr>
          <p:cNvSpPr/>
          <p:nvPr/>
        </p:nvSpPr>
        <p:spPr>
          <a:xfrm>
            <a:off x="4438747" y="4416179"/>
            <a:ext cx="235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kern="0" dirty="0">
                <a:solidFill>
                  <a:srgbClr val="FF0000"/>
                </a:solidFill>
              </a:rPr>
              <a:t>.</a:t>
            </a:r>
            <a:endParaRPr lang="en-GB" sz="1600" dirty="0">
              <a:solidFill>
                <a:srgbClr val="FF0000"/>
              </a:solidFill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09D5B84-E386-4285-83D7-8232CC7A440D}"/>
              </a:ext>
            </a:extLst>
          </p:cNvPr>
          <p:cNvGrpSpPr/>
          <p:nvPr/>
        </p:nvGrpSpPr>
        <p:grpSpPr>
          <a:xfrm>
            <a:off x="4899395" y="5570169"/>
            <a:ext cx="1486771" cy="479970"/>
            <a:chOff x="491119" y="2766991"/>
            <a:chExt cx="1982363" cy="639959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636BDC4A-4E7A-4910-B6AF-69E8023291C7}"/>
                </a:ext>
              </a:extLst>
            </p:cNvPr>
            <p:cNvGrpSpPr/>
            <p:nvPr/>
          </p:nvGrpSpPr>
          <p:grpSpPr>
            <a:xfrm>
              <a:off x="847981" y="2779715"/>
              <a:ext cx="1625501" cy="344924"/>
              <a:chOff x="2856036" y="2377379"/>
              <a:chExt cx="1625501" cy="344924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5FCE00A4-A0E7-4709-A3FC-B6FD3CAE4F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56852021-486B-4610-B397-BD49293C8B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7379"/>
                <a:ext cx="162550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F3A4301C-1C1F-411E-9FD9-A464D381709A}"/>
                </a:ext>
              </a:extLst>
            </p:cNvPr>
            <p:cNvSpPr/>
            <p:nvPr/>
          </p:nvSpPr>
          <p:spPr>
            <a:xfrm>
              <a:off x="886942" y="2791398"/>
              <a:ext cx="1235810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2  2  3</a:t>
              </a:r>
              <a:endParaRPr lang="en-GB" sz="2400" kern="0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08CCAAD-2945-4E8F-A44E-7FCED9580BF1}"/>
                </a:ext>
              </a:extLst>
            </p:cNvPr>
            <p:cNvSpPr/>
            <p:nvPr/>
          </p:nvSpPr>
          <p:spPr>
            <a:xfrm>
              <a:off x="491119" y="276699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2</a:t>
              </a:r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8B28744B-BA32-4894-AEC5-0CD2D69761EC}"/>
              </a:ext>
            </a:extLst>
          </p:cNvPr>
          <p:cNvSpPr/>
          <p:nvPr/>
        </p:nvSpPr>
        <p:spPr>
          <a:xfrm>
            <a:off x="5237239" y="519712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212259E-9512-45A9-88C5-B428B35710B7}"/>
              </a:ext>
            </a:extLst>
          </p:cNvPr>
          <p:cNvSpPr/>
          <p:nvPr/>
        </p:nvSpPr>
        <p:spPr>
          <a:xfrm>
            <a:off x="5529896" y="518835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3066E7A-8095-4ABD-A233-238B4FA39023}"/>
              </a:ext>
            </a:extLst>
          </p:cNvPr>
          <p:cNvSpPr/>
          <p:nvPr/>
        </p:nvSpPr>
        <p:spPr>
          <a:xfrm>
            <a:off x="5802469" y="518835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0CE5655-337D-45D7-81D1-B5C499F5BF11}"/>
              </a:ext>
            </a:extLst>
          </p:cNvPr>
          <p:cNvSpPr/>
          <p:nvPr/>
        </p:nvSpPr>
        <p:spPr>
          <a:xfrm>
            <a:off x="747607" y="5405489"/>
            <a:ext cx="41889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kern="0" dirty="0"/>
              <a:t>EX 7 - </a:t>
            </a:r>
            <a:r>
              <a:rPr lang="en-GB" sz="1400" kern="0" dirty="0"/>
              <a:t>Dividend leaves decimal answers (1 </a:t>
            </a:r>
            <a:r>
              <a:rPr lang="en-GB" sz="1400" kern="0" dirty="0" err="1"/>
              <a:t>dp</a:t>
            </a:r>
            <a:r>
              <a:rPr lang="en-GB" sz="1400" kern="0" dirty="0"/>
              <a:t>  and 2dp)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A0833661-DC3E-4890-9BEC-B7DE30473C6D}"/>
                  </a:ext>
                </a:extLst>
              </p:cNvPr>
              <p:cNvSpPr/>
              <p:nvPr/>
            </p:nvSpPr>
            <p:spPr>
              <a:xfrm>
                <a:off x="6044073" y="5618157"/>
                <a:ext cx="29046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A0833661-DC3E-4890-9BEC-B7DE30473C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073" y="5618157"/>
                <a:ext cx="290464" cy="2539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>
            <a:extLst>
              <a:ext uri="{FF2B5EF4-FFF2-40B4-BE49-F238E27FC236}">
                <a16:creationId xmlns:a16="http://schemas.microsoft.com/office/drawing/2014/main" id="{D238E7F8-70EC-41EF-8930-F1F47D679A67}"/>
              </a:ext>
            </a:extLst>
          </p:cNvPr>
          <p:cNvSpPr/>
          <p:nvPr/>
        </p:nvSpPr>
        <p:spPr>
          <a:xfrm>
            <a:off x="6145071" y="557987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B3CCE110-A024-40FE-A0BD-6252717BC991}"/>
                  </a:ext>
                </a:extLst>
              </p:cNvPr>
              <p:cNvSpPr/>
              <p:nvPr/>
            </p:nvSpPr>
            <p:spPr>
              <a:xfrm>
                <a:off x="5976843" y="5305993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B3CCE110-A024-40FE-A0BD-6252717BC9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843" y="5305993"/>
                <a:ext cx="266420" cy="2539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571C96A1-DF05-4D92-9F74-B25080E19D71}"/>
                  </a:ext>
                </a:extLst>
              </p:cNvPr>
              <p:cNvSpPr/>
              <p:nvPr/>
            </p:nvSpPr>
            <p:spPr>
              <a:xfrm>
                <a:off x="5986395" y="5716730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571C96A1-DF05-4D92-9F74-B25080E19D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395" y="5716730"/>
                <a:ext cx="266420" cy="2539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Rectangle 99">
            <a:extLst>
              <a:ext uri="{FF2B5EF4-FFF2-40B4-BE49-F238E27FC236}">
                <a16:creationId xmlns:a16="http://schemas.microsoft.com/office/drawing/2014/main" id="{12BF64ED-E2B1-45F2-ACCC-CFECD146DC79}"/>
              </a:ext>
            </a:extLst>
          </p:cNvPr>
          <p:cNvSpPr/>
          <p:nvPr/>
        </p:nvSpPr>
        <p:spPr>
          <a:xfrm>
            <a:off x="6154888" y="520465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  <a:endParaRPr lang="en-GB" sz="2000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1A11010-59E5-499C-939C-C8DEB2E966A9}"/>
              </a:ext>
            </a:extLst>
          </p:cNvPr>
          <p:cNvSpPr/>
          <p:nvPr/>
        </p:nvSpPr>
        <p:spPr>
          <a:xfrm>
            <a:off x="745847" y="6183583"/>
            <a:ext cx="47083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kern="0" dirty="0"/>
              <a:t>EX 8 - </a:t>
            </a:r>
            <a:r>
              <a:rPr lang="en-GB" sz="1400" kern="0" dirty="0"/>
              <a:t>Dividend leaves decimal answers (</a:t>
            </a:r>
            <a:r>
              <a:rPr lang="en-GB" sz="1400" kern="0" dirty="0" err="1"/>
              <a:t>inc</a:t>
            </a:r>
            <a:r>
              <a:rPr lang="en-GB" sz="1400" kern="0" dirty="0"/>
              <a:t> 3dp and recurring)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45394BA-5D58-4E02-AD39-715AA01067D6}"/>
              </a:ext>
            </a:extLst>
          </p:cNvPr>
          <p:cNvGrpSpPr/>
          <p:nvPr/>
        </p:nvGrpSpPr>
        <p:grpSpPr>
          <a:xfrm>
            <a:off x="6022832" y="6380450"/>
            <a:ext cx="1050518" cy="213802"/>
            <a:chOff x="2830619" y="2365695"/>
            <a:chExt cx="1050518" cy="213802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7CE8BDE-CBC0-4CB6-8DF9-C464540E04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479" y="2377378"/>
              <a:ext cx="0" cy="202119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E04D050D-8C5C-4E87-8643-728AFC3624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1050518" cy="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48C158A-7A08-4B30-BD58-E806BB585A0B}"/>
              </a:ext>
            </a:extLst>
          </p:cNvPr>
          <p:cNvSpPr/>
          <p:nvPr/>
        </p:nvSpPr>
        <p:spPr>
          <a:xfrm>
            <a:off x="6087210" y="639213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3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6E7D2B5-31C9-4FE3-BCFA-A90399E1A83D}"/>
              </a:ext>
            </a:extLst>
          </p:cNvPr>
          <p:cNvSpPr/>
          <p:nvPr/>
        </p:nvSpPr>
        <p:spPr>
          <a:xfrm>
            <a:off x="5588418" y="636772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8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B5C9EDF-83D3-4CAC-98F6-DE7110E0B030}"/>
              </a:ext>
            </a:extLst>
          </p:cNvPr>
          <p:cNvSpPr/>
          <p:nvPr/>
        </p:nvSpPr>
        <p:spPr>
          <a:xfrm>
            <a:off x="6112979" y="603285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191E04A-E936-4660-AAFA-43DD06BB2524}"/>
              </a:ext>
            </a:extLst>
          </p:cNvPr>
          <p:cNvSpPr/>
          <p:nvPr/>
        </p:nvSpPr>
        <p:spPr>
          <a:xfrm>
            <a:off x="6430401" y="602539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EA17EAF4-20BD-451B-9D15-4AFCB34585CB}"/>
                  </a:ext>
                </a:extLst>
              </p:cNvPr>
              <p:cNvSpPr/>
              <p:nvPr/>
            </p:nvSpPr>
            <p:spPr>
              <a:xfrm>
                <a:off x="6332421" y="6377990"/>
                <a:ext cx="30489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EA17EAF4-20BD-451B-9D15-4AFCB34585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421" y="6377990"/>
                <a:ext cx="304891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63390487-624C-413F-93F0-2F32366B696F}"/>
              </a:ext>
            </a:extLst>
          </p:cNvPr>
          <p:cNvSpPr/>
          <p:nvPr/>
        </p:nvSpPr>
        <p:spPr>
          <a:xfrm>
            <a:off x="6456409" y="637797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0F707ABB-3D2C-4ED4-A6BB-C747A7548907}"/>
                  </a:ext>
                </a:extLst>
              </p:cNvPr>
              <p:cNvSpPr/>
              <p:nvPr/>
            </p:nvSpPr>
            <p:spPr>
              <a:xfrm>
                <a:off x="6265191" y="6113532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0F707ABB-3D2C-4ED4-A6BB-C747A75489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191" y="6113532"/>
                <a:ext cx="27764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75C0E6B-9143-4DF9-8C71-4C6876CA8305}"/>
                  </a:ext>
                </a:extLst>
              </p:cNvPr>
              <p:cNvSpPr/>
              <p:nvPr/>
            </p:nvSpPr>
            <p:spPr>
              <a:xfrm>
                <a:off x="6274743" y="6476563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75C0E6B-9143-4DF9-8C71-4C6876CA8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743" y="6476563"/>
                <a:ext cx="277640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Rectangle 113">
            <a:extLst>
              <a:ext uri="{FF2B5EF4-FFF2-40B4-BE49-F238E27FC236}">
                <a16:creationId xmlns:a16="http://schemas.microsoft.com/office/drawing/2014/main" id="{6DEC1E97-878C-4EBF-B4EC-1448120DD5BB}"/>
              </a:ext>
            </a:extLst>
          </p:cNvPr>
          <p:cNvSpPr/>
          <p:nvPr/>
        </p:nvSpPr>
        <p:spPr>
          <a:xfrm>
            <a:off x="6684331" y="637797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2E74A4B9-74A5-4986-9CCA-F55537EC7537}"/>
                  </a:ext>
                </a:extLst>
              </p:cNvPr>
              <p:cNvSpPr/>
              <p:nvPr/>
            </p:nvSpPr>
            <p:spPr>
              <a:xfrm>
                <a:off x="6602127" y="6353181"/>
                <a:ext cx="30489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2E74A4B9-74A5-4986-9CCA-F55537EC75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127" y="6353181"/>
                <a:ext cx="304891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Rectangle 115">
            <a:extLst>
              <a:ext uri="{FF2B5EF4-FFF2-40B4-BE49-F238E27FC236}">
                <a16:creationId xmlns:a16="http://schemas.microsoft.com/office/drawing/2014/main" id="{BB456386-55A7-4559-AD86-7EEA71D034D1}"/>
              </a:ext>
            </a:extLst>
          </p:cNvPr>
          <p:cNvSpPr/>
          <p:nvPr/>
        </p:nvSpPr>
        <p:spPr>
          <a:xfrm>
            <a:off x="6658750" y="602194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7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3E8CE78-4CE6-4479-8322-560BB7F7C4B6}"/>
              </a:ext>
            </a:extLst>
          </p:cNvPr>
          <p:cNvSpPr/>
          <p:nvPr/>
        </p:nvSpPr>
        <p:spPr>
          <a:xfrm>
            <a:off x="6902584" y="638015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7B7DB35-FC3C-4877-97B1-F1B5E0F5F966}"/>
              </a:ext>
            </a:extLst>
          </p:cNvPr>
          <p:cNvSpPr/>
          <p:nvPr/>
        </p:nvSpPr>
        <p:spPr>
          <a:xfrm>
            <a:off x="6813450" y="6341216"/>
            <a:ext cx="2811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4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068A681-4E97-4838-83E7-B11E540CF849}"/>
              </a:ext>
            </a:extLst>
          </p:cNvPr>
          <p:cNvSpPr/>
          <p:nvPr/>
        </p:nvSpPr>
        <p:spPr>
          <a:xfrm>
            <a:off x="6871039" y="602280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935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2" grpId="0"/>
      <p:bldP spid="83" grpId="0"/>
      <p:bldP spid="84" grpId="0"/>
      <p:bldP spid="85" grpId="0"/>
      <p:bldP spid="92" grpId="0"/>
      <p:bldP spid="93" grpId="0"/>
      <p:bldP spid="94" grpId="0"/>
      <p:bldP spid="96" grpId="0"/>
      <p:bldP spid="97" grpId="0"/>
      <p:bldP spid="98" grpId="0"/>
      <p:bldP spid="99" grpId="0"/>
      <p:bldP spid="100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448F26EF-7CF4-4EE2-A0CF-3252B4E874AC}"/>
              </a:ext>
            </a:extLst>
          </p:cNvPr>
          <p:cNvGrpSpPr/>
          <p:nvPr/>
        </p:nvGrpSpPr>
        <p:grpSpPr>
          <a:xfrm>
            <a:off x="1726555" y="1681542"/>
            <a:ext cx="1174030" cy="418415"/>
            <a:chOff x="491119" y="2766991"/>
            <a:chExt cx="1565374" cy="557887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865BB8E-C9CF-4BEF-8A57-6248389605F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3155874-4216-4425-8D59-03FEF71AAF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298A052E-4EEA-4D96-BEA8-0EA43B9F86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DD3ADA10-1866-47AC-B351-08FA7B75DC54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3 4 3 4</a:t>
              </a:r>
              <a:endParaRPr lang="en-GB" sz="2000" kern="0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78A4CBF-75F0-48DF-BA95-2A5423C69D7F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0C2F31C-E243-484E-B34D-FE36DB98A2C5}"/>
              </a:ext>
            </a:extLst>
          </p:cNvPr>
          <p:cNvGrpSpPr/>
          <p:nvPr/>
        </p:nvGrpSpPr>
        <p:grpSpPr>
          <a:xfrm>
            <a:off x="1700113" y="2945210"/>
            <a:ext cx="1174030" cy="418415"/>
            <a:chOff x="491119" y="2766991"/>
            <a:chExt cx="1565374" cy="557887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3D350A72-AE6B-4C24-8B47-E1CF1FBE96D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1506DD8C-F759-473C-8CA3-8164D10D25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62C91D9F-0087-4AE0-A784-422064951A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58D3127-1BC5-472C-9423-3C2094D172A8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3 6 3 6</a:t>
              </a:r>
              <a:endParaRPr lang="en-GB" sz="2000" kern="0" dirty="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7C16706-6F3C-4777-970E-556FA20FD28A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DE3A8EF-29D1-42EF-AC92-4197BB85AB5B}"/>
              </a:ext>
            </a:extLst>
          </p:cNvPr>
          <p:cNvGrpSpPr/>
          <p:nvPr/>
        </p:nvGrpSpPr>
        <p:grpSpPr>
          <a:xfrm>
            <a:off x="1749562" y="4317138"/>
            <a:ext cx="1231738" cy="418415"/>
            <a:chOff x="491119" y="2766991"/>
            <a:chExt cx="1642318" cy="55788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F1AA25ED-9F49-4F3F-BC81-F99F399FA5A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87DCFD45-830F-45A9-BE27-E5D5A8AC3B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773B088-B838-4AD5-A21F-0BC73BDFC0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F5D248C-EBA4-418C-975C-A20EC3F2CF8C}"/>
                </a:ext>
              </a:extLst>
            </p:cNvPr>
            <p:cNvSpPr/>
            <p:nvPr/>
          </p:nvSpPr>
          <p:spPr>
            <a:xfrm>
              <a:off x="886942" y="2791398"/>
              <a:ext cx="1246495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3 8 3 8 </a:t>
              </a:r>
              <a:endParaRPr lang="en-GB" sz="2000" kern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DB31092-4397-4CD4-9556-6FE693AE4CA0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00C8EBF-D230-4566-B3FF-ECEA520C3D73}"/>
              </a:ext>
            </a:extLst>
          </p:cNvPr>
          <p:cNvGrpSpPr/>
          <p:nvPr/>
        </p:nvGrpSpPr>
        <p:grpSpPr>
          <a:xfrm>
            <a:off x="1768101" y="5599179"/>
            <a:ext cx="1174030" cy="418415"/>
            <a:chOff x="491119" y="2766991"/>
            <a:chExt cx="1565374" cy="557887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E83364F6-4525-4AA9-BE35-BD72FEBBAD6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0254EF27-2802-4A1F-B0A0-65EB2FA85FE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A32728C4-758A-4CE2-B221-4404D5030D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894FB94-FAA3-43FE-AA67-C9E679ED50BC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3 9 3 8</a:t>
              </a:r>
              <a:endParaRPr lang="en-GB" sz="2000" kern="0" dirty="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91C91AD-795B-44B1-97D9-8CA076FC82AC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CB47113-5938-405F-B63B-91940E61B1FC}"/>
              </a:ext>
            </a:extLst>
          </p:cNvPr>
          <p:cNvGrpSpPr/>
          <p:nvPr/>
        </p:nvGrpSpPr>
        <p:grpSpPr>
          <a:xfrm>
            <a:off x="5235365" y="2945210"/>
            <a:ext cx="1174030" cy="418415"/>
            <a:chOff x="491119" y="2766991"/>
            <a:chExt cx="1565374" cy="557887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5F62E98B-DD9B-49BF-A558-F91F3EDC9218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6B7239A-D6EA-4368-AF44-C8E9368FF6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88CA3752-ECE7-43FD-9E43-0A4B6CD3EF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4AD299F-AAEB-458E-915A-C10324ABCCF3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1 9 3 6</a:t>
              </a:r>
              <a:endParaRPr lang="en-GB" sz="2000" kern="0" dirty="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C52F03AF-E0EF-49F5-87A7-E0769EAB41AA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5C89FA3-AD0B-4AEC-B11F-E6268010CD9B}"/>
              </a:ext>
            </a:extLst>
          </p:cNvPr>
          <p:cNvGrpSpPr/>
          <p:nvPr/>
        </p:nvGrpSpPr>
        <p:grpSpPr>
          <a:xfrm>
            <a:off x="5235365" y="5556152"/>
            <a:ext cx="1174030" cy="418415"/>
            <a:chOff x="491119" y="2766991"/>
            <a:chExt cx="1565374" cy="557887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901D6389-6623-404C-A765-A5127CC7314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08956F5A-182C-4AE3-A171-86B051D1BD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38D38F82-3259-45AD-81BA-C8818742795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2AC09B41-4E66-4949-A752-B368571D7E22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8 1 3 6</a:t>
              </a:r>
              <a:endParaRPr lang="en-GB" sz="2000" kern="0" dirty="0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51D1D456-B7F2-4284-B260-93D12447640C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277" name="TextBox 276">
            <a:extLst>
              <a:ext uri="{FF2B5EF4-FFF2-40B4-BE49-F238E27FC236}">
                <a16:creationId xmlns:a16="http://schemas.microsoft.com/office/drawing/2014/main" id="{2D65B9B2-F252-46EF-9F3C-18F1C7A232B7}"/>
              </a:ext>
            </a:extLst>
          </p:cNvPr>
          <p:cNvSpPr txBox="1"/>
          <p:nvPr/>
        </p:nvSpPr>
        <p:spPr>
          <a:xfrm>
            <a:off x="994166" y="1613444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07129EAF-C550-4A62-A73D-3826F7CD2F4D}"/>
              </a:ext>
            </a:extLst>
          </p:cNvPr>
          <p:cNvSpPr txBox="1"/>
          <p:nvPr/>
        </p:nvSpPr>
        <p:spPr>
          <a:xfrm>
            <a:off x="1036399" y="297463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125C9ECE-4715-4FBF-A3D5-944626732B1D}"/>
              </a:ext>
            </a:extLst>
          </p:cNvPr>
          <p:cNvSpPr txBox="1"/>
          <p:nvPr/>
        </p:nvSpPr>
        <p:spPr>
          <a:xfrm>
            <a:off x="1045484" y="432971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3FBC6B99-7C2E-4BF6-9E2F-D8876F2C5663}"/>
              </a:ext>
            </a:extLst>
          </p:cNvPr>
          <p:cNvSpPr txBox="1"/>
          <p:nvPr/>
        </p:nvSpPr>
        <p:spPr>
          <a:xfrm>
            <a:off x="1075400" y="558780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15F28D35-18FA-421A-9764-D2D74867B62C}"/>
              </a:ext>
            </a:extLst>
          </p:cNvPr>
          <p:cNvSpPr txBox="1"/>
          <p:nvPr/>
        </p:nvSpPr>
        <p:spPr>
          <a:xfrm>
            <a:off x="4572000" y="293604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AEDC719-6279-4386-8128-397D8A7AA554}"/>
              </a:ext>
            </a:extLst>
          </p:cNvPr>
          <p:cNvSpPr txBox="1"/>
          <p:nvPr/>
        </p:nvSpPr>
        <p:spPr>
          <a:xfrm>
            <a:off x="4617864" y="556673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E163584-FBF3-46B8-AE08-30A5329EDE3B}"/>
              </a:ext>
            </a:extLst>
          </p:cNvPr>
          <p:cNvSpPr/>
          <p:nvPr/>
        </p:nvSpPr>
        <p:spPr>
          <a:xfrm>
            <a:off x="168260" y="350018"/>
            <a:ext cx="40655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kern="0" dirty="0">
                <a:solidFill>
                  <a:prstClr val="black"/>
                </a:solidFill>
              </a:rPr>
              <a:t>EX 5 </a:t>
            </a:r>
            <a:r>
              <a:rPr lang="en-US" sz="1400" kern="0" dirty="0">
                <a:solidFill>
                  <a:prstClr val="black"/>
                </a:solidFill>
              </a:rPr>
              <a:t>- Dividend digits leave remainders (not just first)</a:t>
            </a:r>
            <a:endParaRPr lang="en-GB" sz="1400" kern="0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8E3368F-2721-4A7C-B90B-43967F487B6B}"/>
              </a:ext>
            </a:extLst>
          </p:cNvPr>
          <p:cNvGrpSpPr/>
          <p:nvPr/>
        </p:nvGrpSpPr>
        <p:grpSpPr>
          <a:xfrm>
            <a:off x="5258753" y="1774209"/>
            <a:ext cx="1174030" cy="418415"/>
            <a:chOff x="491119" y="2766991"/>
            <a:chExt cx="1565374" cy="557887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DAF04DBA-2FFC-4B0D-BB75-F1683F83FF5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301E0D58-0915-4510-8DA8-72B8709FB0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4007AAC-1598-4291-B5ED-A4AACBDDAE4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F2062DB-364A-46E1-AC62-EBF6E59E25F5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1 9 3 8</a:t>
              </a:r>
              <a:endParaRPr lang="en-GB" sz="2000" kern="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0082589-DB02-4CF5-B2AA-05409BD70E9E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0A69D364-5469-4679-8732-DDE6F2619ED4}"/>
              </a:ext>
            </a:extLst>
          </p:cNvPr>
          <p:cNvSpPr txBox="1"/>
          <p:nvPr/>
        </p:nvSpPr>
        <p:spPr>
          <a:xfrm>
            <a:off x="4595388" y="1765041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69C4F86-11D0-469F-B3C0-54BBDBA3E03D}"/>
              </a:ext>
            </a:extLst>
          </p:cNvPr>
          <p:cNvGrpSpPr/>
          <p:nvPr/>
        </p:nvGrpSpPr>
        <p:grpSpPr>
          <a:xfrm>
            <a:off x="5249491" y="4237996"/>
            <a:ext cx="1174030" cy="418415"/>
            <a:chOff x="491119" y="2766991"/>
            <a:chExt cx="1565374" cy="557887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E54A01C1-7CE7-46FC-88E5-9EBD51CD6EC6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2BC563B-FECC-4E7E-B49F-8786C39C04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AC7C23BD-AB96-4B98-A5D8-E4C438563B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3C5741B-0677-4875-8DD4-EACC9E040837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8 9 3 6</a:t>
              </a:r>
              <a:endParaRPr lang="en-GB" sz="2000" kern="0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F9E8992-AE5E-40E0-AFC4-03B47DDD7B9D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4EB53A1C-5C65-4B27-8AED-FA5F766B85FD}"/>
              </a:ext>
            </a:extLst>
          </p:cNvPr>
          <p:cNvSpPr txBox="1"/>
          <p:nvPr/>
        </p:nvSpPr>
        <p:spPr>
          <a:xfrm>
            <a:off x="4586126" y="4228828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</p:spTree>
    <p:extLst>
      <p:ext uri="{BB962C8B-B14F-4D97-AF65-F5344CB8AC3E}">
        <p14:creationId xmlns:p14="http://schemas.microsoft.com/office/powerpoint/2010/main" val="2556685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448F26EF-7CF4-4EE2-A0CF-3252B4E874AC}"/>
              </a:ext>
            </a:extLst>
          </p:cNvPr>
          <p:cNvGrpSpPr/>
          <p:nvPr/>
        </p:nvGrpSpPr>
        <p:grpSpPr>
          <a:xfrm>
            <a:off x="1726555" y="1681542"/>
            <a:ext cx="1174030" cy="418415"/>
            <a:chOff x="491119" y="2766991"/>
            <a:chExt cx="1565374" cy="557887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865BB8E-C9CF-4BEF-8A57-6248389605F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3155874-4216-4425-8D59-03FEF71AAF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298A052E-4EEA-4D96-BEA8-0EA43B9F86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DD3ADA10-1866-47AC-B351-08FA7B75DC54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3 4 3 4</a:t>
              </a:r>
              <a:endParaRPr lang="en-GB" sz="2000" kern="0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78A4CBF-75F0-48DF-BA95-2A5423C69D7F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0C2F31C-E243-484E-B34D-FE36DB98A2C5}"/>
              </a:ext>
            </a:extLst>
          </p:cNvPr>
          <p:cNvGrpSpPr/>
          <p:nvPr/>
        </p:nvGrpSpPr>
        <p:grpSpPr>
          <a:xfrm>
            <a:off x="1700113" y="2945210"/>
            <a:ext cx="1174030" cy="418415"/>
            <a:chOff x="491119" y="2766991"/>
            <a:chExt cx="1565374" cy="557887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3D350A72-AE6B-4C24-8B47-E1CF1FBE96D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1506DD8C-F759-473C-8CA3-8164D10D25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62C91D9F-0087-4AE0-A784-422064951A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58D3127-1BC5-472C-9423-3C2094D172A8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3 6 3 6</a:t>
              </a:r>
              <a:endParaRPr lang="en-GB" sz="2000" kern="0" dirty="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7C16706-6F3C-4777-970E-556FA20FD28A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DE3A8EF-29D1-42EF-AC92-4197BB85AB5B}"/>
              </a:ext>
            </a:extLst>
          </p:cNvPr>
          <p:cNvGrpSpPr/>
          <p:nvPr/>
        </p:nvGrpSpPr>
        <p:grpSpPr>
          <a:xfrm>
            <a:off x="1749562" y="4317138"/>
            <a:ext cx="1231738" cy="418415"/>
            <a:chOff x="491119" y="2766991"/>
            <a:chExt cx="1642318" cy="55788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F1AA25ED-9F49-4F3F-BC81-F99F399FA5A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87DCFD45-830F-45A9-BE27-E5D5A8AC3B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773B088-B838-4AD5-A21F-0BC73BDFC0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F5D248C-EBA4-418C-975C-A20EC3F2CF8C}"/>
                </a:ext>
              </a:extLst>
            </p:cNvPr>
            <p:cNvSpPr/>
            <p:nvPr/>
          </p:nvSpPr>
          <p:spPr>
            <a:xfrm>
              <a:off x="886942" y="2791398"/>
              <a:ext cx="1246495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3 8 3 8 </a:t>
              </a:r>
              <a:endParaRPr lang="en-GB" sz="2000" kern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DB31092-4397-4CD4-9556-6FE693AE4CA0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00C8EBF-D230-4566-B3FF-ECEA520C3D73}"/>
              </a:ext>
            </a:extLst>
          </p:cNvPr>
          <p:cNvGrpSpPr/>
          <p:nvPr/>
        </p:nvGrpSpPr>
        <p:grpSpPr>
          <a:xfrm>
            <a:off x="1768101" y="5599179"/>
            <a:ext cx="1174030" cy="418415"/>
            <a:chOff x="491119" y="2766991"/>
            <a:chExt cx="1565374" cy="557887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E83364F6-4525-4AA9-BE35-BD72FEBBAD6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0254EF27-2802-4A1F-B0A0-65EB2FA85FE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A32728C4-758A-4CE2-B221-4404D5030D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894FB94-FAA3-43FE-AA67-C9E679ED50BC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3 9 3 8</a:t>
              </a:r>
              <a:endParaRPr lang="en-GB" sz="2000" kern="0" dirty="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91C91AD-795B-44B1-97D9-8CA076FC82AC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CB47113-5938-405F-B63B-91940E61B1FC}"/>
              </a:ext>
            </a:extLst>
          </p:cNvPr>
          <p:cNvGrpSpPr/>
          <p:nvPr/>
        </p:nvGrpSpPr>
        <p:grpSpPr>
          <a:xfrm>
            <a:off x="5235365" y="2945210"/>
            <a:ext cx="1174030" cy="418415"/>
            <a:chOff x="491119" y="2766991"/>
            <a:chExt cx="1565374" cy="557887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5F62E98B-DD9B-49BF-A558-F91F3EDC9218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6B7239A-D6EA-4368-AF44-C8E9368FF6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88CA3752-ECE7-43FD-9E43-0A4B6CD3EF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4AD299F-AAEB-458E-915A-C10324ABCCF3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1 9 3 6</a:t>
              </a:r>
              <a:endParaRPr lang="en-GB" sz="2000" kern="0" dirty="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C52F03AF-E0EF-49F5-87A7-E0769EAB41AA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5C89FA3-AD0B-4AEC-B11F-E6268010CD9B}"/>
              </a:ext>
            </a:extLst>
          </p:cNvPr>
          <p:cNvGrpSpPr/>
          <p:nvPr/>
        </p:nvGrpSpPr>
        <p:grpSpPr>
          <a:xfrm>
            <a:off x="5235365" y="5556152"/>
            <a:ext cx="1174030" cy="418415"/>
            <a:chOff x="491119" y="2766991"/>
            <a:chExt cx="1565374" cy="557887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901D6389-6623-404C-A765-A5127CC7314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08956F5A-182C-4AE3-A171-86B051D1BD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38D38F82-3259-45AD-81BA-C8818742795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2AC09B41-4E66-4949-A752-B368571D7E22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8 1 3 6</a:t>
              </a:r>
              <a:endParaRPr lang="en-GB" sz="2000" kern="0" dirty="0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51D1D456-B7F2-4284-B260-93D12447640C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277" name="TextBox 276">
            <a:extLst>
              <a:ext uri="{FF2B5EF4-FFF2-40B4-BE49-F238E27FC236}">
                <a16:creationId xmlns:a16="http://schemas.microsoft.com/office/drawing/2014/main" id="{2D65B9B2-F252-46EF-9F3C-18F1C7A232B7}"/>
              </a:ext>
            </a:extLst>
          </p:cNvPr>
          <p:cNvSpPr txBox="1"/>
          <p:nvPr/>
        </p:nvSpPr>
        <p:spPr>
          <a:xfrm>
            <a:off x="994166" y="1613444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07129EAF-C550-4A62-A73D-3826F7CD2F4D}"/>
              </a:ext>
            </a:extLst>
          </p:cNvPr>
          <p:cNvSpPr txBox="1"/>
          <p:nvPr/>
        </p:nvSpPr>
        <p:spPr>
          <a:xfrm>
            <a:off x="1036399" y="297463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125C9ECE-4715-4FBF-A3D5-944626732B1D}"/>
              </a:ext>
            </a:extLst>
          </p:cNvPr>
          <p:cNvSpPr txBox="1"/>
          <p:nvPr/>
        </p:nvSpPr>
        <p:spPr>
          <a:xfrm>
            <a:off x="1045484" y="432971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3FBC6B99-7C2E-4BF6-9E2F-D8876F2C5663}"/>
              </a:ext>
            </a:extLst>
          </p:cNvPr>
          <p:cNvSpPr txBox="1"/>
          <p:nvPr/>
        </p:nvSpPr>
        <p:spPr>
          <a:xfrm>
            <a:off x="1075400" y="558780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15F28D35-18FA-421A-9764-D2D74867B62C}"/>
              </a:ext>
            </a:extLst>
          </p:cNvPr>
          <p:cNvSpPr txBox="1"/>
          <p:nvPr/>
        </p:nvSpPr>
        <p:spPr>
          <a:xfrm>
            <a:off x="4572000" y="293604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AEDC719-6279-4386-8128-397D8A7AA554}"/>
              </a:ext>
            </a:extLst>
          </p:cNvPr>
          <p:cNvSpPr txBox="1"/>
          <p:nvPr/>
        </p:nvSpPr>
        <p:spPr>
          <a:xfrm>
            <a:off x="4617864" y="556673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D30165E-C24C-4D1C-B527-ED22226F32C3}"/>
              </a:ext>
            </a:extLst>
          </p:cNvPr>
          <p:cNvSpPr/>
          <p:nvPr/>
        </p:nvSpPr>
        <p:spPr>
          <a:xfrm>
            <a:off x="2007260" y="1314879"/>
            <a:ext cx="9348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1 7 1 7 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0AA67666-CEC8-4D82-9EDE-8972533BAFCD}"/>
              </a:ext>
            </a:extLst>
          </p:cNvPr>
          <p:cNvSpPr/>
          <p:nvPr/>
        </p:nvSpPr>
        <p:spPr>
          <a:xfrm>
            <a:off x="2013083" y="2548507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1 8 1 8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0B87821E-FE75-411C-806D-F792075B35CD}"/>
              </a:ext>
            </a:extLst>
          </p:cNvPr>
          <p:cNvSpPr/>
          <p:nvPr/>
        </p:nvSpPr>
        <p:spPr>
          <a:xfrm>
            <a:off x="2085892" y="3876696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1 9 1 9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62E42C00-5914-4839-918E-970820616588}"/>
              </a:ext>
            </a:extLst>
          </p:cNvPr>
          <p:cNvSpPr/>
          <p:nvPr/>
        </p:nvSpPr>
        <p:spPr>
          <a:xfrm>
            <a:off x="2063001" y="5256831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1 7 6 7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EC5B8BE5-9873-44E6-92C4-D35DDB122CA8}"/>
              </a:ext>
            </a:extLst>
          </p:cNvPr>
          <p:cNvSpPr/>
          <p:nvPr/>
        </p:nvSpPr>
        <p:spPr>
          <a:xfrm>
            <a:off x="5555620" y="2601495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0 4 8 4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B5ED5562-FEB1-42AA-9DB3-25178BF92157}"/>
              </a:ext>
            </a:extLst>
          </p:cNvPr>
          <p:cNvSpPr/>
          <p:nvPr/>
        </p:nvSpPr>
        <p:spPr>
          <a:xfrm>
            <a:off x="5532232" y="5199069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2 0 3 4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E163584-FBF3-46B8-AE08-30A5329EDE3B}"/>
              </a:ext>
            </a:extLst>
          </p:cNvPr>
          <p:cNvSpPr/>
          <p:nvPr/>
        </p:nvSpPr>
        <p:spPr>
          <a:xfrm>
            <a:off x="168260" y="350018"/>
            <a:ext cx="40655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kern="0" dirty="0">
                <a:solidFill>
                  <a:prstClr val="black"/>
                </a:solidFill>
              </a:rPr>
              <a:t>EX 5 </a:t>
            </a:r>
            <a:r>
              <a:rPr lang="en-US" sz="1400" kern="0" dirty="0">
                <a:solidFill>
                  <a:prstClr val="black"/>
                </a:solidFill>
              </a:rPr>
              <a:t>- Dividend digits leave remainders (not just first)</a:t>
            </a:r>
            <a:endParaRPr lang="en-GB" sz="1400" kern="0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8E3368F-2721-4A7C-B90B-43967F487B6B}"/>
              </a:ext>
            </a:extLst>
          </p:cNvPr>
          <p:cNvGrpSpPr/>
          <p:nvPr/>
        </p:nvGrpSpPr>
        <p:grpSpPr>
          <a:xfrm>
            <a:off x="5258753" y="1774209"/>
            <a:ext cx="1174030" cy="418415"/>
            <a:chOff x="491119" y="2766991"/>
            <a:chExt cx="1565374" cy="557887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DAF04DBA-2FFC-4B0D-BB75-F1683F83FF5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301E0D58-0915-4510-8DA8-72B8709FB0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4007AAC-1598-4291-B5ED-A4AACBDDAE4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F2062DB-364A-46E1-AC62-EBF6E59E25F5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1 9 3 8</a:t>
              </a:r>
              <a:endParaRPr lang="en-GB" sz="2000" kern="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0082589-DB02-4CF5-B2AA-05409BD70E9E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0A69D364-5469-4679-8732-DDE6F2619ED4}"/>
              </a:ext>
            </a:extLst>
          </p:cNvPr>
          <p:cNvSpPr txBox="1"/>
          <p:nvPr/>
        </p:nvSpPr>
        <p:spPr>
          <a:xfrm>
            <a:off x="4595388" y="1765041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932D06D-0CAB-4875-840A-47F83B3DE0B5}"/>
              </a:ext>
            </a:extLst>
          </p:cNvPr>
          <p:cNvSpPr/>
          <p:nvPr/>
        </p:nvSpPr>
        <p:spPr>
          <a:xfrm>
            <a:off x="5579008" y="1430494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0 9 6 9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69C4F86-11D0-469F-B3C0-54BBDBA3E03D}"/>
              </a:ext>
            </a:extLst>
          </p:cNvPr>
          <p:cNvGrpSpPr/>
          <p:nvPr/>
        </p:nvGrpSpPr>
        <p:grpSpPr>
          <a:xfrm>
            <a:off x="5249491" y="4237996"/>
            <a:ext cx="1174030" cy="418415"/>
            <a:chOff x="491119" y="2766991"/>
            <a:chExt cx="1565374" cy="557887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E54A01C1-7CE7-46FC-88E5-9EBD51CD6EC6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2BC563B-FECC-4E7E-B49F-8786C39C04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AC7C23BD-AB96-4B98-A5D8-E4C438563B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3C5741B-0677-4875-8DD4-EACC9E040837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8 9 3 6</a:t>
              </a:r>
              <a:endParaRPr lang="en-GB" sz="2000" kern="0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F9E8992-AE5E-40E0-AFC4-03B47DDD7B9D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4EB53A1C-5C65-4B27-8AED-FA5F766B85FD}"/>
              </a:ext>
            </a:extLst>
          </p:cNvPr>
          <p:cNvSpPr txBox="1"/>
          <p:nvPr/>
        </p:nvSpPr>
        <p:spPr>
          <a:xfrm>
            <a:off x="4586126" y="4228828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B6B0BFA-B393-4849-82F3-6D3D55373C06}"/>
              </a:ext>
            </a:extLst>
          </p:cNvPr>
          <p:cNvSpPr/>
          <p:nvPr/>
        </p:nvSpPr>
        <p:spPr>
          <a:xfrm>
            <a:off x="5569746" y="3894281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2 2 3 4</a:t>
            </a:r>
          </a:p>
        </p:txBody>
      </p:sp>
    </p:spTree>
    <p:extLst>
      <p:ext uri="{BB962C8B-B14F-4D97-AF65-F5344CB8AC3E}">
        <p14:creationId xmlns:p14="http://schemas.microsoft.com/office/powerpoint/2010/main" val="3346901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>
            <a:extLst>
              <a:ext uri="{FF2B5EF4-FFF2-40B4-BE49-F238E27FC236}">
                <a16:creationId xmlns:a16="http://schemas.microsoft.com/office/drawing/2014/main" id="{7E163584-FBF3-46B8-AE08-30A5329EDE3B}"/>
              </a:ext>
            </a:extLst>
          </p:cNvPr>
          <p:cNvSpPr/>
          <p:nvPr/>
        </p:nvSpPr>
        <p:spPr>
          <a:xfrm>
            <a:off x="318832" y="277121"/>
            <a:ext cx="27975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6 - </a:t>
            </a:r>
            <a:r>
              <a:rPr lang="en-GB" sz="1400" kern="0" dirty="0">
                <a:solidFill>
                  <a:prstClr val="black"/>
                </a:solidFill>
              </a:rPr>
              <a:t>Dividend is a decimal number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6F4B4F0-B6F2-44BF-96B3-1ED939A8AE62}"/>
              </a:ext>
            </a:extLst>
          </p:cNvPr>
          <p:cNvGrpSpPr/>
          <p:nvPr/>
        </p:nvGrpSpPr>
        <p:grpSpPr>
          <a:xfrm>
            <a:off x="865356" y="2482385"/>
            <a:ext cx="1591242" cy="528173"/>
            <a:chOff x="345139" y="2714550"/>
            <a:chExt cx="2121657" cy="704232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59D882A-E5CA-4452-A03B-C801E047278E}"/>
                </a:ext>
              </a:extLst>
            </p:cNvPr>
            <p:cNvGrpSpPr/>
            <p:nvPr/>
          </p:nvGrpSpPr>
          <p:grpSpPr>
            <a:xfrm>
              <a:off x="847981" y="2778922"/>
              <a:ext cx="1618815" cy="345717"/>
              <a:chOff x="2856036" y="2376586"/>
              <a:chExt cx="1618815" cy="345717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B6A6B246-FB63-4076-823F-E0BF88A93D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908CD5E0-A14B-4201-8D69-EDA1A40FD9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6586"/>
                <a:ext cx="1618814" cy="79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0634F2B-A8C2-4A5D-A37C-05DCE16110C5}"/>
                </a:ext>
              </a:extLst>
            </p:cNvPr>
            <p:cNvSpPr/>
            <p:nvPr/>
          </p:nvSpPr>
          <p:spPr>
            <a:xfrm>
              <a:off x="831547" y="2714550"/>
              <a:ext cx="1535037" cy="6976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kern="0" dirty="0"/>
                <a:t>2 . 0  5</a:t>
              </a:r>
              <a:endParaRPr lang="en-GB" sz="2800" kern="0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7BAF9F8-A725-4DBC-B4E5-E7D74C895C69}"/>
                </a:ext>
              </a:extLst>
            </p:cNvPr>
            <p:cNvSpPr/>
            <p:nvPr/>
          </p:nvSpPr>
          <p:spPr>
            <a:xfrm>
              <a:off x="345139" y="2721155"/>
              <a:ext cx="489878" cy="6976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800" kern="0" dirty="0"/>
                <a:t>5</a:t>
              </a:r>
            </a:p>
          </p:txBody>
        </p:sp>
      </p:grp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898514F-54F0-4898-84EE-C3420B69E400}"/>
              </a:ext>
            </a:extLst>
          </p:cNvPr>
          <p:cNvCxnSpPr>
            <a:cxnSpLocks/>
          </p:cNvCxnSpPr>
          <p:nvPr/>
        </p:nvCxnSpPr>
        <p:spPr>
          <a:xfrm>
            <a:off x="4308170" y="1121869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A51886A-BE26-4E8A-8A65-D0083521E3CB}"/>
              </a:ext>
            </a:extLst>
          </p:cNvPr>
          <p:cNvSpPr txBox="1"/>
          <p:nvPr/>
        </p:nvSpPr>
        <p:spPr>
          <a:xfrm>
            <a:off x="1175657" y="85634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643E840-90CC-43D5-8F84-3459EC3837BE}"/>
              </a:ext>
            </a:extLst>
          </p:cNvPr>
          <p:cNvSpPr txBox="1"/>
          <p:nvPr/>
        </p:nvSpPr>
        <p:spPr>
          <a:xfrm>
            <a:off x="5536692" y="87650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A70140E-43F7-4947-8A61-AB5572C06570}"/>
                  </a:ext>
                </a:extLst>
              </p:cNvPr>
              <p:cNvSpPr/>
              <p:nvPr/>
            </p:nvSpPr>
            <p:spPr>
              <a:xfrm>
                <a:off x="1584953" y="2474114"/>
                <a:ext cx="26532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28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A70140E-43F7-4947-8A61-AB5572C065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953" y="2474114"/>
                <a:ext cx="26532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4B68294-B6D6-4619-9E43-EC15DA1952A6}"/>
              </a:ext>
            </a:extLst>
          </p:cNvPr>
          <p:cNvCxnSpPr>
            <a:cxnSpLocks/>
          </p:cNvCxnSpPr>
          <p:nvPr/>
        </p:nvCxnSpPr>
        <p:spPr>
          <a:xfrm flipV="1">
            <a:off x="1293275" y="2706295"/>
            <a:ext cx="210933" cy="18417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lgDash"/>
            <a:headEnd type="none"/>
            <a:tailEnd type="none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B56D867-48CA-43A6-8CE7-FA75FC43AA35}"/>
              </a:ext>
            </a:extLst>
          </p:cNvPr>
          <p:cNvSpPr/>
          <p:nvPr/>
        </p:nvSpPr>
        <p:spPr>
          <a:xfrm>
            <a:off x="1258800" y="211892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729710-DAA0-4ECF-BB54-9A81BCF27494}"/>
              </a:ext>
            </a:extLst>
          </p:cNvPr>
          <p:cNvSpPr/>
          <p:nvPr/>
        </p:nvSpPr>
        <p:spPr>
          <a:xfrm>
            <a:off x="1671154" y="211860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B74E2D1-D82C-4A7D-9EB6-8633A4225160}"/>
              </a:ext>
            </a:extLst>
          </p:cNvPr>
          <p:cNvSpPr/>
          <p:nvPr/>
        </p:nvSpPr>
        <p:spPr>
          <a:xfrm>
            <a:off x="2022952" y="211860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DC8392-842A-4AA9-A001-F1D4BFADE777}"/>
              </a:ext>
            </a:extLst>
          </p:cNvPr>
          <p:cNvSpPr/>
          <p:nvPr/>
        </p:nvSpPr>
        <p:spPr>
          <a:xfrm>
            <a:off x="1504208" y="2112598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F722EF8-E962-46F5-8636-9B6A9AD4590D}"/>
              </a:ext>
            </a:extLst>
          </p:cNvPr>
          <p:cNvGrpSpPr/>
          <p:nvPr/>
        </p:nvGrpSpPr>
        <p:grpSpPr>
          <a:xfrm>
            <a:off x="5222220" y="2442208"/>
            <a:ext cx="1591242" cy="528173"/>
            <a:chOff x="345139" y="2714550"/>
            <a:chExt cx="2121657" cy="70423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E0D15D3-AB83-49AB-A4C9-5133A5BBE2BC}"/>
                </a:ext>
              </a:extLst>
            </p:cNvPr>
            <p:cNvGrpSpPr/>
            <p:nvPr/>
          </p:nvGrpSpPr>
          <p:grpSpPr>
            <a:xfrm>
              <a:off x="847981" y="2778922"/>
              <a:ext cx="1618815" cy="345717"/>
              <a:chOff x="2856036" y="2376586"/>
              <a:chExt cx="1618815" cy="345717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AEEFE14-72E7-4AC0-A66A-D7D1F87067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8D5D292-5569-42E9-883E-723579B88E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6586"/>
                <a:ext cx="1618814" cy="79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E211C26-6AF4-446F-AD68-451C28DE3BE0}"/>
                </a:ext>
              </a:extLst>
            </p:cNvPr>
            <p:cNvSpPr/>
            <p:nvPr/>
          </p:nvSpPr>
          <p:spPr>
            <a:xfrm>
              <a:off x="831547" y="2714550"/>
              <a:ext cx="1535037" cy="697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kern="0" dirty="0"/>
                <a:t>2  0 . 5</a:t>
              </a:r>
              <a:endParaRPr lang="en-GB" sz="2800" kern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00E7E6B-FA05-47EA-A46C-F51B21FEBF15}"/>
                </a:ext>
              </a:extLst>
            </p:cNvPr>
            <p:cNvSpPr/>
            <p:nvPr/>
          </p:nvSpPr>
          <p:spPr>
            <a:xfrm>
              <a:off x="345139" y="2721155"/>
              <a:ext cx="489878" cy="6976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800" kern="0" dirty="0"/>
                <a:t>5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71A2654-BFFC-42A9-B0E3-94DA324B6D2D}"/>
                  </a:ext>
                </a:extLst>
              </p:cNvPr>
              <p:cNvSpPr/>
              <p:nvPr/>
            </p:nvSpPr>
            <p:spPr>
              <a:xfrm>
                <a:off x="5760058" y="2442208"/>
                <a:ext cx="26532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2800" b="0" i="0" u="non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71A2654-BFFC-42A9-B0E3-94DA324B6D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058" y="2442208"/>
                <a:ext cx="265321" cy="338554"/>
              </a:xfrm>
              <a:prstGeom prst="rect">
                <a:avLst/>
              </a:prstGeom>
              <a:blipFill>
                <a:blip r:embed="rId4"/>
                <a:stretch>
                  <a:fillRect r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63CB49F-7508-4CFA-A4A6-5117559540FD}"/>
              </a:ext>
            </a:extLst>
          </p:cNvPr>
          <p:cNvCxnSpPr>
            <a:cxnSpLocks/>
          </p:cNvCxnSpPr>
          <p:nvPr/>
        </p:nvCxnSpPr>
        <p:spPr>
          <a:xfrm flipV="1">
            <a:off x="5650139" y="2666118"/>
            <a:ext cx="210933" cy="18417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lgDash"/>
            <a:headEnd type="none"/>
            <a:tailEnd type="none"/>
          </a:ln>
          <a:effectLst/>
        </p:spPr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51CCBE5F-8046-4CB8-AF65-ADC88F703767}"/>
              </a:ext>
            </a:extLst>
          </p:cNvPr>
          <p:cNvSpPr/>
          <p:nvPr/>
        </p:nvSpPr>
        <p:spPr>
          <a:xfrm>
            <a:off x="5615664" y="207874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7E6B53-7E9E-4761-88CF-3067240FAB6A}"/>
              </a:ext>
            </a:extLst>
          </p:cNvPr>
          <p:cNvSpPr/>
          <p:nvPr/>
        </p:nvSpPr>
        <p:spPr>
          <a:xfrm>
            <a:off x="5947582" y="207374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6AAFFCB-15C7-4FE1-BAB7-0628C01C79BD}"/>
              </a:ext>
            </a:extLst>
          </p:cNvPr>
          <p:cNvSpPr/>
          <p:nvPr/>
        </p:nvSpPr>
        <p:spPr>
          <a:xfrm>
            <a:off x="6360422" y="2064201"/>
            <a:ext cx="399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03E05E4-162F-411D-82D9-F9CEE96DF60F}"/>
              </a:ext>
            </a:extLst>
          </p:cNvPr>
          <p:cNvSpPr/>
          <p:nvPr/>
        </p:nvSpPr>
        <p:spPr>
          <a:xfrm>
            <a:off x="6193765" y="21163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8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6" grpId="0"/>
      <p:bldP spid="34" grpId="0"/>
      <p:bldP spid="35" grpId="0"/>
      <p:bldP spid="7" grpId="0"/>
      <p:bldP spid="44" grpId="0"/>
      <p:bldP spid="46" grpId="0"/>
      <p:bldP spid="47" grpId="0"/>
      <p:bldP spid="48" grpId="0"/>
      <p:bldP spid="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>
            <a:extLst>
              <a:ext uri="{FF2B5EF4-FFF2-40B4-BE49-F238E27FC236}">
                <a16:creationId xmlns:a16="http://schemas.microsoft.com/office/drawing/2014/main" id="{7E163584-FBF3-46B8-AE08-30A5329EDE3B}"/>
              </a:ext>
            </a:extLst>
          </p:cNvPr>
          <p:cNvSpPr/>
          <p:nvPr/>
        </p:nvSpPr>
        <p:spPr>
          <a:xfrm>
            <a:off x="188602" y="371030"/>
            <a:ext cx="27975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6 - </a:t>
            </a:r>
            <a:r>
              <a:rPr lang="en-GB" sz="1400" kern="0" dirty="0">
                <a:solidFill>
                  <a:prstClr val="black"/>
                </a:solidFill>
              </a:rPr>
              <a:t>Dividend is a decimal number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6F4B4F0-B6F2-44BF-96B3-1ED939A8AE62}"/>
              </a:ext>
            </a:extLst>
          </p:cNvPr>
          <p:cNvGrpSpPr/>
          <p:nvPr/>
        </p:nvGrpSpPr>
        <p:grpSpPr>
          <a:xfrm>
            <a:off x="959308" y="1647986"/>
            <a:ext cx="1166016" cy="418415"/>
            <a:chOff x="491119" y="2766991"/>
            <a:chExt cx="1554689" cy="55788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59D882A-E5CA-4452-A03B-C801E047278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B6A6B246-FB63-4076-823F-E0BF88A93D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908CD5E0-A14B-4201-8D69-EDA1A40FD9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0634F2B-A8C2-4A5D-A37C-05DCE16110C5}"/>
                </a:ext>
              </a:extLst>
            </p:cNvPr>
            <p:cNvSpPr/>
            <p:nvPr/>
          </p:nvSpPr>
          <p:spPr>
            <a:xfrm>
              <a:off x="886942" y="2791398"/>
              <a:ext cx="1158866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3 . 5  5</a:t>
              </a:r>
              <a:endParaRPr lang="en-GB" sz="2000" kern="0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7BAF9F8-A725-4DBC-B4E5-E7D74C895C69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1FD437B-651A-4170-8E7D-894744A3D5AB}"/>
              </a:ext>
            </a:extLst>
          </p:cNvPr>
          <p:cNvGrpSpPr/>
          <p:nvPr/>
        </p:nvGrpSpPr>
        <p:grpSpPr>
          <a:xfrm>
            <a:off x="959308" y="2957835"/>
            <a:ext cx="1166016" cy="418415"/>
            <a:chOff x="491119" y="2766991"/>
            <a:chExt cx="1554689" cy="557887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A87E8DA6-70E8-464C-98B5-D270B1ABB4C0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24C75244-F429-4D3F-84F8-8A6C4BE553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AA571017-6C03-4940-8156-8CE3D86A14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BDB66DD-2188-4A5A-BE6E-BAB5826DA143}"/>
                </a:ext>
              </a:extLst>
            </p:cNvPr>
            <p:cNvSpPr/>
            <p:nvPr/>
          </p:nvSpPr>
          <p:spPr>
            <a:xfrm>
              <a:off x="886942" y="2791398"/>
              <a:ext cx="1158866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3  5 . 5</a:t>
              </a:r>
              <a:endParaRPr lang="en-GB" sz="2000" kern="0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DDB7B87-0585-489A-9182-11B663FC1EBA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B808B5-96F2-49AA-941D-861BC66A5975}"/>
              </a:ext>
            </a:extLst>
          </p:cNvPr>
          <p:cNvGrpSpPr/>
          <p:nvPr/>
        </p:nvGrpSpPr>
        <p:grpSpPr>
          <a:xfrm>
            <a:off x="956257" y="4195619"/>
            <a:ext cx="1468983" cy="418415"/>
            <a:chOff x="491119" y="2766991"/>
            <a:chExt cx="1958645" cy="557887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691F0AB-7F2B-4600-B4A1-AAB5CA51E000}"/>
                </a:ext>
              </a:extLst>
            </p:cNvPr>
            <p:cNvGrpSpPr/>
            <p:nvPr/>
          </p:nvGrpSpPr>
          <p:grpSpPr>
            <a:xfrm>
              <a:off x="847981" y="2766991"/>
              <a:ext cx="1534664" cy="357648"/>
              <a:chOff x="2856036" y="2364655"/>
              <a:chExt cx="1534664" cy="357648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C42A242-C563-487C-99E5-ABFB6926F4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06049CE-FD0B-4982-8A22-E20F65BB1F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64655"/>
                <a:ext cx="1534663" cy="127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8162517-5124-4071-9902-9C8845807E97}"/>
                </a:ext>
              </a:extLst>
            </p:cNvPr>
            <p:cNvSpPr/>
            <p:nvPr/>
          </p:nvSpPr>
          <p:spPr>
            <a:xfrm>
              <a:off x="886942" y="2791398"/>
              <a:ext cx="156282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3  5  5 .  5</a:t>
              </a:r>
              <a:endParaRPr lang="en-GB" sz="2000" kern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ADC062D-6668-48FC-B19A-FC28E8E60977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B9BB13B-9086-4B80-82E7-9CB094C11CC5}"/>
              </a:ext>
            </a:extLst>
          </p:cNvPr>
          <p:cNvSpPr txBox="1"/>
          <p:nvPr/>
        </p:nvSpPr>
        <p:spPr>
          <a:xfrm>
            <a:off x="422489" y="164124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F1432B-6821-4858-B82B-E93DE397B0B4}"/>
              </a:ext>
            </a:extLst>
          </p:cNvPr>
          <p:cNvSpPr txBox="1"/>
          <p:nvPr/>
        </p:nvSpPr>
        <p:spPr>
          <a:xfrm>
            <a:off x="413510" y="2914183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A3B8C9-A3D0-45BB-9AD2-B3F5440D5476}"/>
              </a:ext>
            </a:extLst>
          </p:cNvPr>
          <p:cNvSpPr txBox="1"/>
          <p:nvPr/>
        </p:nvSpPr>
        <p:spPr>
          <a:xfrm>
            <a:off x="409723" y="419561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51CB3FC-3505-40B8-92C2-AC00E3781B1A}"/>
              </a:ext>
            </a:extLst>
          </p:cNvPr>
          <p:cNvGrpSpPr/>
          <p:nvPr/>
        </p:nvGrpSpPr>
        <p:grpSpPr>
          <a:xfrm>
            <a:off x="5964168" y="1577217"/>
            <a:ext cx="1468984" cy="418415"/>
            <a:chOff x="491119" y="2766991"/>
            <a:chExt cx="1958646" cy="55788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7EE920B0-8BE7-4631-9986-D265ADD5A0FB}"/>
                </a:ext>
              </a:extLst>
            </p:cNvPr>
            <p:cNvGrpSpPr/>
            <p:nvPr/>
          </p:nvGrpSpPr>
          <p:grpSpPr>
            <a:xfrm>
              <a:off x="847981" y="2779715"/>
              <a:ext cx="1601784" cy="344924"/>
              <a:chOff x="2856036" y="2377379"/>
              <a:chExt cx="1601784" cy="344924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A826736-E894-4F3F-B8FE-E63DDBD26D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8773B708-8672-4C1F-A23B-95399DD4F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56037" y="2377379"/>
                <a:ext cx="1601783" cy="1168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BA2784F-9A7B-4DFA-9F39-D28F87330775}"/>
                </a:ext>
              </a:extLst>
            </p:cNvPr>
            <p:cNvSpPr/>
            <p:nvPr/>
          </p:nvSpPr>
          <p:spPr>
            <a:xfrm>
              <a:off x="886942" y="2791398"/>
              <a:ext cx="156282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3  7  5 .  5</a:t>
              </a:r>
              <a:endParaRPr lang="en-GB" sz="2000" kern="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0E6534B-308C-4F08-A8FA-296BC81862D6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586CF15A-7A2A-4990-BA5E-EEB2CD4803E9}"/>
              </a:ext>
            </a:extLst>
          </p:cNvPr>
          <p:cNvSpPr txBox="1"/>
          <p:nvPr/>
        </p:nvSpPr>
        <p:spPr>
          <a:xfrm>
            <a:off x="5417634" y="157721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2136B87-43CA-447B-B4CC-345E5F38C9F3}"/>
              </a:ext>
            </a:extLst>
          </p:cNvPr>
          <p:cNvGrpSpPr/>
          <p:nvPr/>
        </p:nvGrpSpPr>
        <p:grpSpPr>
          <a:xfrm>
            <a:off x="939093" y="5479256"/>
            <a:ext cx="1468983" cy="418415"/>
            <a:chOff x="491119" y="2766991"/>
            <a:chExt cx="1958645" cy="557887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21FA8CE-86B3-467E-8FD9-8D12FD9BAB9F}"/>
                </a:ext>
              </a:extLst>
            </p:cNvPr>
            <p:cNvGrpSpPr/>
            <p:nvPr/>
          </p:nvGrpSpPr>
          <p:grpSpPr>
            <a:xfrm>
              <a:off x="847981" y="2766991"/>
              <a:ext cx="1534664" cy="357648"/>
              <a:chOff x="2856036" y="2364655"/>
              <a:chExt cx="1534664" cy="357648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ED99C7D-6554-4865-BFDF-D66D538431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C565F2B1-0125-49D5-801B-BA3AF003B6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64655"/>
                <a:ext cx="1534663" cy="127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69610EC-EC88-4DDB-981C-C71131C924B0}"/>
                </a:ext>
              </a:extLst>
            </p:cNvPr>
            <p:cNvSpPr/>
            <p:nvPr/>
          </p:nvSpPr>
          <p:spPr>
            <a:xfrm>
              <a:off x="886942" y="2791398"/>
              <a:ext cx="156282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3  6  0 .  5</a:t>
              </a:r>
              <a:endParaRPr lang="en-GB" sz="2000" kern="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644C414-EF47-46BD-B155-7406645F6F2E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0BAAD6F3-C016-458C-9544-D1953646C1A7}"/>
              </a:ext>
            </a:extLst>
          </p:cNvPr>
          <p:cNvSpPr txBox="1"/>
          <p:nvPr/>
        </p:nvSpPr>
        <p:spPr>
          <a:xfrm>
            <a:off x="392559" y="547925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C1D09FA-40AE-4F02-A28C-26FA3ED140C3}"/>
              </a:ext>
            </a:extLst>
          </p:cNvPr>
          <p:cNvGrpSpPr/>
          <p:nvPr/>
        </p:nvGrpSpPr>
        <p:grpSpPr>
          <a:xfrm>
            <a:off x="5843633" y="2937243"/>
            <a:ext cx="1714243" cy="418415"/>
            <a:chOff x="491119" y="2766991"/>
            <a:chExt cx="2285659" cy="557887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74C0C4A-E309-4886-9980-1C3028607F37}"/>
                </a:ext>
              </a:extLst>
            </p:cNvPr>
            <p:cNvGrpSpPr/>
            <p:nvPr/>
          </p:nvGrpSpPr>
          <p:grpSpPr>
            <a:xfrm>
              <a:off x="847981" y="2779715"/>
              <a:ext cx="1601784" cy="344924"/>
              <a:chOff x="2856036" y="2377379"/>
              <a:chExt cx="1601784" cy="344924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64582BA3-E4B6-4CA5-968E-4463E11E62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4419386-7672-4395-BB9F-AFC622F094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56037" y="2377379"/>
                <a:ext cx="1601783" cy="1168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2AB85E3-2E61-4FAB-BF63-ED26742557A3}"/>
                </a:ext>
              </a:extLst>
            </p:cNvPr>
            <p:cNvSpPr/>
            <p:nvPr/>
          </p:nvSpPr>
          <p:spPr>
            <a:xfrm>
              <a:off x="886942" y="2791398"/>
              <a:ext cx="1889836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3  7  5 .  5  5</a:t>
              </a:r>
              <a:endParaRPr lang="en-GB" sz="2000" kern="0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6205D4C-6CA4-4FD3-A929-4024C10413CE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452E3BEA-1E7A-4B6D-B8C3-A5180AD7885E}"/>
              </a:ext>
            </a:extLst>
          </p:cNvPr>
          <p:cNvSpPr txBox="1"/>
          <p:nvPr/>
        </p:nvSpPr>
        <p:spPr>
          <a:xfrm>
            <a:off x="5297099" y="2937243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47656CF-BA51-471D-9B68-2D8D82D71B01}"/>
              </a:ext>
            </a:extLst>
          </p:cNvPr>
          <p:cNvGrpSpPr/>
          <p:nvPr/>
        </p:nvGrpSpPr>
        <p:grpSpPr>
          <a:xfrm>
            <a:off x="5843633" y="4187157"/>
            <a:ext cx="1714243" cy="418415"/>
            <a:chOff x="491119" y="2766991"/>
            <a:chExt cx="2285659" cy="557887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1727DD7-6B0B-4D05-8D81-0781C1F5F8B7}"/>
                </a:ext>
              </a:extLst>
            </p:cNvPr>
            <p:cNvGrpSpPr/>
            <p:nvPr/>
          </p:nvGrpSpPr>
          <p:grpSpPr>
            <a:xfrm>
              <a:off x="847981" y="2779715"/>
              <a:ext cx="1601784" cy="344924"/>
              <a:chOff x="2856036" y="2377379"/>
              <a:chExt cx="1601784" cy="344924"/>
            </a:xfrm>
          </p:grpSpPr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CEDA7E67-A03C-44C3-A6BB-986308C9E4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0DD743AD-58D1-45FE-BD22-E71B949B7C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56037" y="2377379"/>
                <a:ext cx="1601783" cy="1168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5C7BE38-3CFA-4E64-8A5C-17DC091EB2BC}"/>
                </a:ext>
              </a:extLst>
            </p:cNvPr>
            <p:cNvSpPr/>
            <p:nvPr/>
          </p:nvSpPr>
          <p:spPr>
            <a:xfrm>
              <a:off x="886942" y="2791398"/>
              <a:ext cx="1889836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3  7  5 .  0  5</a:t>
              </a:r>
              <a:endParaRPr lang="en-GB" sz="2000" kern="0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629507F-8B25-4C16-8F7D-DD4AAD6C5EBA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3BF14AA-B16F-42D6-A698-674641DA97EA}"/>
              </a:ext>
            </a:extLst>
          </p:cNvPr>
          <p:cNvSpPr txBox="1"/>
          <p:nvPr/>
        </p:nvSpPr>
        <p:spPr>
          <a:xfrm>
            <a:off x="5297099" y="418715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141299C-AB64-4F54-8379-65AB4A50E74F}"/>
              </a:ext>
            </a:extLst>
          </p:cNvPr>
          <p:cNvGrpSpPr/>
          <p:nvPr/>
        </p:nvGrpSpPr>
        <p:grpSpPr>
          <a:xfrm>
            <a:off x="5878804" y="5538284"/>
            <a:ext cx="1714243" cy="418415"/>
            <a:chOff x="491119" y="2766991"/>
            <a:chExt cx="2285659" cy="557887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4880808-8EEC-420C-9C1B-ABB518B694F7}"/>
                </a:ext>
              </a:extLst>
            </p:cNvPr>
            <p:cNvGrpSpPr/>
            <p:nvPr/>
          </p:nvGrpSpPr>
          <p:grpSpPr>
            <a:xfrm>
              <a:off x="847981" y="2779715"/>
              <a:ext cx="1601784" cy="344924"/>
              <a:chOff x="2856036" y="2377379"/>
              <a:chExt cx="1601784" cy="344924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720AE83-50C0-4D07-A068-27E76B17D9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DE6D1664-B217-4EB1-BF31-43A8C3A9DF1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56037" y="2377379"/>
                <a:ext cx="1601783" cy="1168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A63158C-AF83-49B7-BE04-AF1A00E469DC}"/>
                </a:ext>
              </a:extLst>
            </p:cNvPr>
            <p:cNvSpPr/>
            <p:nvPr/>
          </p:nvSpPr>
          <p:spPr>
            <a:xfrm>
              <a:off x="886942" y="2791398"/>
              <a:ext cx="1889836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3  7  5 .  1  5</a:t>
              </a:r>
              <a:endParaRPr lang="en-GB" sz="2000" kern="0" dirty="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3DB52AE-ABF6-4874-82D9-FBD42BCA8DD1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BEBCBBAF-9668-4EFA-A3E3-8E658F0011EE}"/>
              </a:ext>
            </a:extLst>
          </p:cNvPr>
          <p:cNvSpPr txBox="1"/>
          <p:nvPr/>
        </p:nvSpPr>
        <p:spPr>
          <a:xfrm>
            <a:off x="5283437" y="545120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</p:spTree>
    <p:extLst>
      <p:ext uri="{BB962C8B-B14F-4D97-AF65-F5344CB8AC3E}">
        <p14:creationId xmlns:p14="http://schemas.microsoft.com/office/powerpoint/2010/main" val="3205497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>
            <a:extLst>
              <a:ext uri="{FF2B5EF4-FFF2-40B4-BE49-F238E27FC236}">
                <a16:creationId xmlns:a16="http://schemas.microsoft.com/office/drawing/2014/main" id="{7E163584-FBF3-46B8-AE08-30A5329EDE3B}"/>
              </a:ext>
            </a:extLst>
          </p:cNvPr>
          <p:cNvSpPr/>
          <p:nvPr/>
        </p:nvSpPr>
        <p:spPr>
          <a:xfrm>
            <a:off x="188602" y="371030"/>
            <a:ext cx="27975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6 - </a:t>
            </a:r>
            <a:r>
              <a:rPr lang="en-GB" sz="1400" kern="0" dirty="0">
                <a:solidFill>
                  <a:prstClr val="black"/>
                </a:solidFill>
              </a:rPr>
              <a:t>Dividend is a decimal number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6F4B4F0-B6F2-44BF-96B3-1ED939A8AE62}"/>
              </a:ext>
            </a:extLst>
          </p:cNvPr>
          <p:cNvGrpSpPr/>
          <p:nvPr/>
        </p:nvGrpSpPr>
        <p:grpSpPr>
          <a:xfrm>
            <a:off x="959308" y="1647986"/>
            <a:ext cx="1166016" cy="418415"/>
            <a:chOff x="491119" y="2766991"/>
            <a:chExt cx="1554689" cy="55788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59D882A-E5CA-4452-A03B-C801E047278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B6A6B246-FB63-4076-823F-E0BF88A93D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908CD5E0-A14B-4201-8D69-EDA1A40FD9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0634F2B-A8C2-4A5D-A37C-05DCE16110C5}"/>
                </a:ext>
              </a:extLst>
            </p:cNvPr>
            <p:cNvSpPr/>
            <p:nvPr/>
          </p:nvSpPr>
          <p:spPr>
            <a:xfrm>
              <a:off x="886942" y="2791398"/>
              <a:ext cx="1158866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3 . 5  5</a:t>
              </a:r>
              <a:endParaRPr lang="en-GB" sz="2000" kern="0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7BAF9F8-A725-4DBC-B4E5-E7D74C895C69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1FD437B-651A-4170-8E7D-894744A3D5AB}"/>
              </a:ext>
            </a:extLst>
          </p:cNvPr>
          <p:cNvGrpSpPr/>
          <p:nvPr/>
        </p:nvGrpSpPr>
        <p:grpSpPr>
          <a:xfrm>
            <a:off x="959308" y="2957835"/>
            <a:ext cx="1166016" cy="418415"/>
            <a:chOff x="491119" y="2766991"/>
            <a:chExt cx="1554689" cy="557887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A87E8DA6-70E8-464C-98B5-D270B1ABB4C0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24C75244-F429-4D3F-84F8-8A6C4BE553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AA571017-6C03-4940-8156-8CE3D86A14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BDB66DD-2188-4A5A-BE6E-BAB5826DA143}"/>
                </a:ext>
              </a:extLst>
            </p:cNvPr>
            <p:cNvSpPr/>
            <p:nvPr/>
          </p:nvSpPr>
          <p:spPr>
            <a:xfrm>
              <a:off x="886942" y="2791398"/>
              <a:ext cx="1158866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3  5 . 5</a:t>
              </a:r>
              <a:endParaRPr lang="en-GB" sz="2000" kern="0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DDB7B87-0585-489A-9182-11B663FC1EBA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B808B5-96F2-49AA-941D-861BC66A5975}"/>
              </a:ext>
            </a:extLst>
          </p:cNvPr>
          <p:cNvGrpSpPr/>
          <p:nvPr/>
        </p:nvGrpSpPr>
        <p:grpSpPr>
          <a:xfrm>
            <a:off x="956257" y="4195619"/>
            <a:ext cx="1468983" cy="418415"/>
            <a:chOff x="491119" y="2766991"/>
            <a:chExt cx="1958645" cy="557887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691F0AB-7F2B-4600-B4A1-AAB5CA51E000}"/>
                </a:ext>
              </a:extLst>
            </p:cNvPr>
            <p:cNvGrpSpPr/>
            <p:nvPr/>
          </p:nvGrpSpPr>
          <p:grpSpPr>
            <a:xfrm>
              <a:off x="847981" y="2766991"/>
              <a:ext cx="1534664" cy="357648"/>
              <a:chOff x="2856036" y="2364655"/>
              <a:chExt cx="1534664" cy="357648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C42A242-C563-487C-99E5-ABFB6926F4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06049CE-FD0B-4982-8A22-E20F65BB1F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64655"/>
                <a:ext cx="1534663" cy="127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8162517-5124-4071-9902-9C8845807E97}"/>
                </a:ext>
              </a:extLst>
            </p:cNvPr>
            <p:cNvSpPr/>
            <p:nvPr/>
          </p:nvSpPr>
          <p:spPr>
            <a:xfrm>
              <a:off x="886942" y="2791398"/>
              <a:ext cx="156282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3  5  5 .  5</a:t>
              </a:r>
              <a:endParaRPr lang="en-GB" sz="2000" kern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ADC062D-6668-48FC-B19A-FC28E8E60977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B9BB13B-9086-4B80-82E7-9CB094C11CC5}"/>
              </a:ext>
            </a:extLst>
          </p:cNvPr>
          <p:cNvSpPr txBox="1"/>
          <p:nvPr/>
        </p:nvSpPr>
        <p:spPr>
          <a:xfrm>
            <a:off x="422489" y="164124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F1432B-6821-4858-B82B-E93DE397B0B4}"/>
              </a:ext>
            </a:extLst>
          </p:cNvPr>
          <p:cNvSpPr txBox="1"/>
          <p:nvPr/>
        </p:nvSpPr>
        <p:spPr>
          <a:xfrm>
            <a:off x="413510" y="2914183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A3B8C9-A3D0-45BB-9AD2-B3F5440D5476}"/>
              </a:ext>
            </a:extLst>
          </p:cNvPr>
          <p:cNvSpPr txBox="1"/>
          <p:nvPr/>
        </p:nvSpPr>
        <p:spPr>
          <a:xfrm>
            <a:off x="409723" y="419561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51CB3FC-3505-40B8-92C2-AC00E3781B1A}"/>
              </a:ext>
            </a:extLst>
          </p:cNvPr>
          <p:cNvGrpSpPr/>
          <p:nvPr/>
        </p:nvGrpSpPr>
        <p:grpSpPr>
          <a:xfrm>
            <a:off x="5964168" y="1577217"/>
            <a:ext cx="1468984" cy="418415"/>
            <a:chOff x="491119" y="2766991"/>
            <a:chExt cx="1958646" cy="55788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7EE920B0-8BE7-4631-9986-D265ADD5A0FB}"/>
                </a:ext>
              </a:extLst>
            </p:cNvPr>
            <p:cNvGrpSpPr/>
            <p:nvPr/>
          </p:nvGrpSpPr>
          <p:grpSpPr>
            <a:xfrm>
              <a:off x="847981" y="2779715"/>
              <a:ext cx="1601784" cy="344924"/>
              <a:chOff x="2856036" y="2377379"/>
              <a:chExt cx="1601784" cy="344924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A826736-E894-4F3F-B8FE-E63DDBD26D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8773B708-8672-4C1F-A23B-95399DD4F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56037" y="2377379"/>
                <a:ext cx="1601783" cy="1168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BA2784F-9A7B-4DFA-9F39-D28F87330775}"/>
                </a:ext>
              </a:extLst>
            </p:cNvPr>
            <p:cNvSpPr/>
            <p:nvPr/>
          </p:nvSpPr>
          <p:spPr>
            <a:xfrm>
              <a:off x="886942" y="2791398"/>
              <a:ext cx="156282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3  7  5 .  5</a:t>
              </a:r>
              <a:endParaRPr lang="en-GB" sz="2000" kern="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0E6534B-308C-4F08-A8FA-296BC81862D6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586CF15A-7A2A-4990-BA5E-EEB2CD4803E9}"/>
              </a:ext>
            </a:extLst>
          </p:cNvPr>
          <p:cNvSpPr txBox="1"/>
          <p:nvPr/>
        </p:nvSpPr>
        <p:spPr>
          <a:xfrm>
            <a:off x="5417634" y="157721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3533BAE-FDF1-4468-91F3-C4A576635445}"/>
              </a:ext>
            </a:extLst>
          </p:cNvPr>
          <p:cNvSpPr/>
          <p:nvPr/>
        </p:nvSpPr>
        <p:spPr>
          <a:xfrm>
            <a:off x="6298909" y="1177107"/>
            <a:ext cx="1114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0  7  5 . 1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B369C55-EBE3-45A8-AB57-550189091233}"/>
              </a:ext>
            </a:extLst>
          </p:cNvPr>
          <p:cNvSpPr/>
          <p:nvPr/>
        </p:nvSpPr>
        <p:spPr>
          <a:xfrm>
            <a:off x="1273818" y="3786747"/>
            <a:ext cx="1114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0  7  1 . 1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BB7B35B-A399-40B9-A4B0-C0D3AD639884}"/>
              </a:ext>
            </a:extLst>
          </p:cNvPr>
          <p:cNvSpPr/>
          <p:nvPr/>
        </p:nvSpPr>
        <p:spPr>
          <a:xfrm>
            <a:off x="1264997" y="2566672"/>
            <a:ext cx="869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0  7 . 1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2CADC7E-59EA-474D-BDEA-F311BC92CD9C}"/>
              </a:ext>
            </a:extLst>
          </p:cNvPr>
          <p:cNvSpPr/>
          <p:nvPr/>
        </p:nvSpPr>
        <p:spPr>
          <a:xfrm>
            <a:off x="1232164" y="1240077"/>
            <a:ext cx="869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0 . 7  1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2136B87-43CA-447B-B4CC-345E5F38C9F3}"/>
              </a:ext>
            </a:extLst>
          </p:cNvPr>
          <p:cNvGrpSpPr/>
          <p:nvPr/>
        </p:nvGrpSpPr>
        <p:grpSpPr>
          <a:xfrm>
            <a:off x="939093" y="5479256"/>
            <a:ext cx="1468983" cy="418415"/>
            <a:chOff x="491119" y="2766991"/>
            <a:chExt cx="1958645" cy="557887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21FA8CE-86B3-467E-8FD9-8D12FD9BAB9F}"/>
                </a:ext>
              </a:extLst>
            </p:cNvPr>
            <p:cNvGrpSpPr/>
            <p:nvPr/>
          </p:nvGrpSpPr>
          <p:grpSpPr>
            <a:xfrm>
              <a:off x="847981" y="2766991"/>
              <a:ext cx="1534664" cy="357648"/>
              <a:chOff x="2856036" y="2364655"/>
              <a:chExt cx="1534664" cy="357648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ED99C7D-6554-4865-BFDF-D66D538431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C565F2B1-0125-49D5-801B-BA3AF003B6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64655"/>
                <a:ext cx="1534663" cy="127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69610EC-EC88-4DDB-981C-C71131C924B0}"/>
                </a:ext>
              </a:extLst>
            </p:cNvPr>
            <p:cNvSpPr/>
            <p:nvPr/>
          </p:nvSpPr>
          <p:spPr>
            <a:xfrm>
              <a:off x="886942" y="2791398"/>
              <a:ext cx="1562822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3  6  0 .  5</a:t>
              </a:r>
              <a:endParaRPr lang="en-GB" sz="2000" kern="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644C414-EF47-46BD-B155-7406645F6F2E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0BAAD6F3-C016-458C-9544-D1953646C1A7}"/>
              </a:ext>
            </a:extLst>
          </p:cNvPr>
          <p:cNvSpPr txBox="1"/>
          <p:nvPr/>
        </p:nvSpPr>
        <p:spPr>
          <a:xfrm>
            <a:off x="392559" y="547925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AA4E602-D7CF-4D1C-9A0C-4122BE8B17BE}"/>
              </a:ext>
            </a:extLst>
          </p:cNvPr>
          <p:cNvSpPr/>
          <p:nvPr/>
        </p:nvSpPr>
        <p:spPr>
          <a:xfrm>
            <a:off x="1256654" y="5070384"/>
            <a:ext cx="1056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0  7  2. 1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C1D09FA-40AE-4F02-A28C-26FA3ED140C3}"/>
              </a:ext>
            </a:extLst>
          </p:cNvPr>
          <p:cNvGrpSpPr/>
          <p:nvPr/>
        </p:nvGrpSpPr>
        <p:grpSpPr>
          <a:xfrm>
            <a:off x="5843633" y="2937243"/>
            <a:ext cx="1714243" cy="418415"/>
            <a:chOff x="491119" y="2766991"/>
            <a:chExt cx="2285659" cy="557887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74C0C4A-E309-4886-9980-1C3028607F37}"/>
                </a:ext>
              </a:extLst>
            </p:cNvPr>
            <p:cNvGrpSpPr/>
            <p:nvPr/>
          </p:nvGrpSpPr>
          <p:grpSpPr>
            <a:xfrm>
              <a:off x="847981" y="2779715"/>
              <a:ext cx="1601784" cy="344924"/>
              <a:chOff x="2856036" y="2377379"/>
              <a:chExt cx="1601784" cy="344924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64582BA3-E4B6-4CA5-968E-4463E11E62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4419386-7672-4395-BB9F-AFC622F094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56037" y="2377379"/>
                <a:ext cx="1601783" cy="1168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2AB85E3-2E61-4FAB-BF63-ED26742557A3}"/>
                </a:ext>
              </a:extLst>
            </p:cNvPr>
            <p:cNvSpPr/>
            <p:nvPr/>
          </p:nvSpPr>
          <p:spPr>
            <a:xfrm>
              <a:off x="886942" y="2791398"/>
              <a:ext cx="1889836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3  7  5 .  5  5</a:t>
              </a:r>
              <a:endParaRPr lang="en-GB" sz="2000" kern="0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6205D4C-6CA4-4FD3-A929-4024C10413CE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452E3BEA-1E7A-4B6D-B8C3-A5180AD7885E}"/>
              </a:ext>
            </a:extLst>
          </p:cNvPr>
          <p:cNvSpPr txBox="1"/>
          <p:nvPr/>
        </p:nvSpPr>
        <p:spPr>
          <a:xfrm>
            <a:off x="5297099" y="2937243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94836C2-723D-4B49-A562-A6F1B630EDBB}"/>
              </a:ext>
            </a:extLst>
          </p:cNvPr>
          <p:cNvSpPr/>
          <p:nvPr/>
        </p:nvSpPr>
        <p:spPr>
          <a:xfrm>
            <a:off x="6178374" y="2537133"/>
            <a:ext cx="1359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0  7  5 . 1  1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47656CF-BA51-471D-9B68-2D8D82D71B01}"/>
              </a:ext>
            </a:extLst>
          </p:cNvPr>
          <p:cNvGrpSpPr/>
          <p:nvPr/>
        </p:nvGrpSpPr>
        <p:grpSpPr>
          <a:xfrm>
            <a:off x="5843633" y="4187157"/>
            <a:ext cx="1714243" cy="418415"/>
            <a:chOff x="491119" y="2766991"/>
            <a:chExt cx="2285659" cy="557887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1727DD7-6B0B-4D05-8D81-0781C1F5F8B7}"/>
                </a:ext>
              </a:extLst>
            </p:cNvPr>
            <p:cNvGrpSpPr/>
            <p:nvPr/>
          </p:nvGrpSpPr>
          <p:grpSpPr>
            <a:xfrm>
              <a:off x="847981" y="2779715"/>
              <a:ext cx="1601784" cy="344924"/>
              <a:chOff x="2856036" y="2377379"/>
              <a:chExt cx="1601784" cy="344924"/>
            </a:xfrm>
          </p:grpSpPr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CEDA7E67-A03C-44C3-A6BB-986308C9E4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0DD743AD-58D1-45FE-BD22-E71B949B7C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56037" y="2377379"/>
                <a:ext cx="1601783" cy="1168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5C7BE38-3CFA-4E64-8A5C-17DC091EB2BC}"/>
                </a:ext>
              </a:extLst>
            </p:cNvPr>
            <p:cNvSpPr/>
            <p:nvPr/>
          </p:nvSpPr>
          <p:spPr>
            <a:xfrm>
              <a:off x="886942" y="2791398"/>
              <a:ext cx="1889836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3  7  5 .  0  5</a:t>
              </a:r>
              <a:endParaRPr lang="en-GB" sz="2000" kern="0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629507F-8B25-4C16-8F7D-DD4AAD6C5EBA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3BF14AA-B16F-42D6-A698-674641DA97EA}"/>
              </a:ext>
            </a:extLst>
          </p:cNvPr>
          <p:cNvSpPr txBox="1"/>
          <p:nvPr/>
        </p:nvSpPr>
        <p:spPr>
          <a:xfrm>
            <a:off x="5297099" y="418715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7BB3900-E2DD-4ACE-A42A-C24AC1F94D48}"/>
              </a:ext>
            </a:extLst>
          </p:cNvPr>
          <p:cNvSpPr/>
          <p:nvPr/>
        </p:nvSpPr>
        <p:spPr>
          <a:xfrm>
            <a:off x="6178374" y="3787047"/>
            <a:ext cx="1359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0  7  5 . 0  1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141299C-AB64-4F54-8379-65AB4A50E74F}"/>
              </a:ext>
            </a:extLst>
          </p:cNvPr>
          <p:cNvGrpSpPr/>
          <p:nvPr/>
        </p:nvGrpSpPr>
        <p:grpSpPr>
          <a:xfrm>
            <a:off x="5878804" y="5538284"/>
            <a:ext cx="1714243" cy="418415"/>
            <a:chOff x="491119" y="2766991"/>
            <a:chExt cx="2285659" cy="557887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4880808-8EEC-420C-9C1B-ABB518B694F7}"/>
                </a:ext>
              </a:extLst>
            </p:cNvPr>
            <p:cNvGrpSpPr/>
            <p:nvPr/>
          </p:nvGrpSpPr>
          <p:grpSpPr>
            <a:xfrm>
              <a:off x="847981" y="2779715"/>
              <a:ext cx="1601784" cy="344924"/>
              <a:chOff x="2856036" y="2377379"/>
              <a:chExt cx="1601784" cy="344924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720AE83-50C0-4D07-A068-27E76B17D9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DE6D1664-B217-4EB1-BF31-43A8C3A9DF1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56037" y="2377379"/>
                <a:ext cx="1601783" cy="11683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A63158C-AF83-49B7-BE04-AF1A00E469DC}"/>
                </a:ext>
              </a:extLst>
            </p:cNvPr>
            <p:cNvSpPr/>
            <p:nvPr/>
          </p:nvSpPr>
          <p:spPr>
            <a:xfrm>
              <a:off x="886942" y="2791398"/>
              <a:ext cx="1889836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3  7  5 .  1  5</a:t>
              </a:r>
              <a:endParaRPr lang="en-GB" sz="2000" kern="0" dirty="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3DB52AE-ABF6-4874-82D9-FBD42BCA8DD1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9067D780-1470-4938-B8DA-5F7CBC3F687A}"/>
              </a:ext>
            </a:extLst>
          </p:cNvPr>
          <p:cNvSpPr/>
          <p:nvPr/>
        </p:nvSpPr>
        <p:spPr>
          <a:xfrm>
            <a:off x="6198461" y="5109690"/>
            <a:ext cx="1359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0  7  5 . 0  3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EBCBBAF-9668-4EFA-A3E3-8E658F0011EE}"/>
              </a:ext>
            </a:extLst>
          </p:cNvPr>
          <p:cNvSpPr txBox="1"/>
          <p:nvPr/>
        </p:nvSpPr>
        <p:spPr>
          <a:xfrm>
            <a:off x="5283437" y="545120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</p:spTree>
    <p:extLst>
      <p:ext uri="{BB962C8B-B14F-4D97-AF65-F5344CB8AC3E}">
        <p14:creationId xmlns:p14="http://schemas.microsoft.com/office/powerpoint/2010/main" val="344373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DB2CFAF-9C75-40A1-95EC-644DCBD374ED}"/>
              </a:ext>
            </a:extLst>
          </p:cNvPr>
          <p:cNvCxnSpPr>
            <a:cxnSpLocks/>
          </p:cNvCxnSpPr>
          <p:nvPr/>
        </p:nvCxnSpPr>
        <p:spPr>
          <a:xfrm>
            <a:off x="4308170" y="1121869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D13CC59-786E-46F1-B932-3B8C7FB8FAAD}"/>
              </a:ext>
            </a:extLst>
          </p:cNvPr>
          <p:cNvSpPr txBox="1"/>
          <p:nvPr/>
        </p:nvSpPr>
        <p:spPr>
          <a:xfrm>
            <a:off x="1175657" y="85634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86ECED9-34CA-461E-A5A8-F8BB83B08AED}"/>
              </a:ext>
            </a:extLst>
          </p:cNvPr>
          <p:cNvSpPr txBox="1"/>
          <p:nvPr/>
        </p:nvSpPr>
        <p:spPr>
          <a:xfrm>
            <a:off x="5536692" y="87650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6319A9C-46F6-4969-BA1E-4E264FA483B8}"/>
              </a:ext>
            </a:extLst>
          </p:cNvPr>
          <p:cNvGrpSpPr/>
          <p:nvPr/>
        </p:nvGrpSpPr>
        <p:grpSpPr>
          <a:xfrm>
            <a:off x="5540450" y="2578388"/>
            <a:ext cx="1419077" cy="479970"/>
            <a:chOff x="491119" y="2766991"/>
            <a:chExt cx="1892104" cy="639959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916B4EC0-47C0-4E3E-8C24-6DD8F18F2737}"/>
                </a:ext>
              </a:extLst>
            </p:cNvPr>
            <p:cNvGrpSpPr/>
            <p:nvPr/>
          </p:nvGrpSpPr>
          <p:grpSpPr>
            <a:xfrm>
              <a:off x="847981" y="2779715"/>
              <a:ext cx="1535242" cy="344924"/>
              <a:chOff x="2856036" y="2377379"/>
              <a:chExt cx="1535242" cy="344924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242429E0-CF23-4534-B772-A2064B446E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F84CCFE5-521B-4991-94FE-938ADC6C5F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7379"/>
                <a:ext cx="153524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FD55C1FE-D7C1-4866-8334-AF071EC5995A}"/>
                </a:ext>
              </a:extLst>
            </p:cNvPr>
            <p:cNvSpPr/>
            <p:nvPr/>
          </p:nvSpPr>
          <p:spPr>
            <a:xfrm>
              <a:off x="886942" y="2791398"/>
              <a:ext cx="1235810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4  4  3</a:t>
              </a:r>
              <a:endParaRPr lang="en-GB" sz="2400" kern="0" dirty="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4AE2A7DA-3CE4-4723-B94F-2A9DEA858733}"/>
                </a:ext>
              </a:extLst>
            </p:cNvPr>
            <p:cNvSpPr/>
            <p:nvPr/>
          </p:nvSpPr>
          <p:spPr>
            <a:xfrm>
              <a:off x="491119" y="276699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2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B68C38C-A890-442D-B842-7D396B952A06}"/>
              </a:ext>
            </a:extLst>
          </p:cNvPr>
          <p:cNvGrpSpPr/>
          <p:nvPr/>
        </p:nvGrpSpPr>
        <p:grpSpPr>
          <a:xfrm>
            <a:off x="788395" y="2642664"/>
            <a:ext cx="1486771" cy="479970"/>
            <a:chOff x="491119" y="2766991"/>
            <a:chExt cx="1982363" cy="639959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158ECE93-BE71-47C6-8F1A-38E46C1A1895}"/>
                </a:ext>
              </a:extLst>
            </p:cNvPr>
            <p:cNvGrpSpPr/>
            <p:nvPr/>
          </p:nvGrpSpPr>
          <p:grpSpPr>
            <a:xfrm>
              <a:off x="847981" y="2779715"/>
              <a:ext cx="1625501" cy="344924"/>
              <a:chOff x="2856036" y="2377379"/>
              <a:chExt cx="1625501" cy="344924"/>
            </a:xfrm>
          </p:grpSpPr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7D51EC21-7423-410D-A346-B3014D4BF6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7791D17C-F440-4332-ABE9-529FCCB2E99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7379"/>
                <a:ext cx="162550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2EBC12CD-D463-4A38-97F7-0A98D5109A46}"/>
                </a:ext>
              </a:extLst>
            </p:cNvPr>
            <p:cNvSpPr/>
            <p:nvPr/>
          </p:nvSpPr>
          <p:spPr>
            <a:xfrm>
              <a:off x="886942" y="2791398"/>
              <a:ext cx="1235810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2  2  3</a:t>
              </a:r>
              <a:endParaRPr lang="en-GB" sz="2400" kern="0" dirty="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3BD50789-D5E1-459D-8CBB-1E74B156E7A7}"/>
                </a:ext>
              </a:extLst>
            </p:cNvPr>
            <p:cNvSpPr/>
            <p:nvPr/>
          </p:nvSpPr>
          <p:spPr>
            <a:xfrm>
              <a:off x="491119" y="276699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2</a:t>
              </a: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AC7713E9-3B79-4AA3-B4A4-422F0140E5B8}"/>
              </a:ext>
            </a:extLst>
          </p:cNvPr>
          <p:cNvSpPr/>
          <p:nvPr/>
        </p:nvSpPr>
        <p:spPr>
          <a:xfrm>
            <a:off x="1126239" y="226961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4497A8B-40AA-4D7A-B3FC-4D06E60D7B93}"/>
              </a:ext>
            </a:extLst>
          </p:cNvPr>
          <p:cNvSpPr/>
          <p:nvPr/>
        </p:nvSpPr>
        <p:spPr>
          <a:xfrm>
            <a:off x="1418896" y="226085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80BEE41-10B0-4102-BDA6-D640B3971EFD}"/>
              </a:ext>
            </a:extLst>
          </p:cNvPr>
          <p:cNvSpPr/>
          <p:nvPr/>
        </p:nvSpPr>
        <p:spPr>
          <a:xfrm>
            <a:off x="1691469" y="226084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1F4E7D-10F7-413A-849C-E9A0B358A2B1}"/>
              </a:ext>
            </a:extLst>
          </p:cNvPr>
          <p:cNvSpPr/>
          <p:nvPr/>
        </p:nvSpPr>
        <p:spPr>
          <a:xfrm>
            <a:off x="5822247" y="217158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CA370BC-688C-472B-91A0-02C66CAE9DBF}"/>
              </a:ext>
            </a:extLst>
          </p:cNvPr>
          <p:cNvSpPr/>
          <p:nvPr/>
        </p:nvSpPr>
        <p:spPr>
          <a:xfrm>
            <a:off x="6114904" y="216282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97D50FB-4635-4D58-B9E9-DB6EFEF0038C}"/>
              </a:ext>
            </a:extLst>
          </p:cNvPr>
          <p:cNvSpPr/>
          <p:nvPr/>
        </p:nvSpPr>
        <p:spPr>
          <a:xfrm>
            <a:off x="6387477" y="216281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3E13FDD-E605-469E-901F-FDF206687519}"/>
              </a:ext>
            </a:extLst>
          </p:cNvPr>
          <p:cNvSpPr/>
          <p:nvPr/>
        </p:nvSpPr>
        <p:spPr>
          <a:xfrm>
            <a:off x="169842" y="265681"/>
            <a:ext cx="41825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kern="0" dirty="0"/>
              <a:t>EX 7 - Dividend leaves decimal answers (1 </a:t>
            </a:r>
            <a:r>
              <a:rPr lang="en-US" sz="1400" kern="0" dirty="0" err="1"/>
              <a:t>dp</a:t>
            </a:r>
            <a:r>
              <a:rPr lang="en-US" sz="1400" kern="0" dirty="0"/>
              <a:t>  and 2dp)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74B76A4C-5E03-44F0-95CA-BAF81499DEFC}"/>
                  </a:ext>
                </a:extLst>
              </p:cNvPr>
              <p:cNvSpPr/>
              <p:nvPr/>
            </p:nvSpPr>
            <p:spPr>
              <a:xfrm>
                <a:off x="1933073" y="2690652"/>
                <a:ext cx="29046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74B76A4C-5E03-44F0-95CA-BAF81499DE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73" y="2690652"/>
                <a:ext cx="290464" cy="2539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82">
            <a:extLst>
              <a:ext uri="{FF2B5EF4-FFF2-40B4-BE49-F238E27FC236}">
                <a16:creationId xmlns:a16="http://schemas.microsoft.com/office/drawing/2014/main" id="{70699B6F-3BBE-47C3-9AB3-4F5A92EC3C4B}"/>
              </a:ext>
            </a:extLst>
          </p:cNvPr>
          <p:cNvSpPr/>
          <p:nvPr/>
        </p:nvSpPr>
        <p:spPr>
          <a:xfrm>
            <a:off x="2034071" y="265236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19FE584E-5579-4351-BB4C-2E49A152CFED}"/>
                  </a:ext>
                </a:extLst>
              </p:cNvPr>
              <p:cNvSpPr/>
              <p:nvPr/>
            </p:nvSpPr>
            <p:spPr>
              <a:xfrm>
                <a:off x="1865843" y="2378488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19FE584E-5579-4351-BB4C-2E49A152CF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843" y="2378488"/>
                <a:ext cx="266420" cy="2539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44DF1AA-16A4-4EE6-B981-858C4774875C}"/>
                  </a:ext>
                </a:extLst>
              </p:cNvPr>
              <p:cNvSpPr/>
              <p:nvPr/>
            </p:nvSpPr>
            <p:spPr>
              <a:xfrm>
                <a:off x="1875395" y="2789225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44DF1AA-16A4-4EE6-B981-858C477487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395" y="2789225"/>
                <a:ext cx="266420" cy="2539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3975AB7-2174-4629-9B0C-56806C925784}"/>
                  </a:ext>
                </a:extLst>
              </p:cNvPr>
              <p:cNvSpPr/>
              <p:nvPr/>
            </p:nvSpPr>
            <p:spPr>
              <a:xfrm>
                <a:off x="6644518" y="2582966"/>
                <a:ext cx="290464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3975AB7-2174-4629-9B0C-56806C9257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518" y="2582966"/>
                <a:ext cx="290464" cy="2539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86">
            <a:extLst>
              <a:ext uri="{FF2B5EF4-FFF2-40B4-BE49-F238E27FC236}">
                <a16:creationId xmlns:a16="http://schemas.microsoft.com/office/drawing/2014/main" id="{95B1254E-0F13-4548-A992-126FE2DE4CEE}"/>
              </a:ext>
            </a:extLst>
          </p:cNvPr>
          <p:cNvSpPr/>
          <p:nvPr/>
        </p:nvSpPr>
        <p:spPr>
          <a:xfrm>
            <a:off x="6746067" y="258767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EBE44535-EB37-4A56-8FBD-D76A07E417E8}"/>
                  </a:ext>
                </a:extLst>
              </p:cNvPr>
              <p:cNvSpPr/>
              <p:nvPr/>
            </p:nvSpPr>
            <p:spPr>
              <a:xfrm>
                <a:off x="6598975" y="2245520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EBE44535-EB37-4A56-8FBD-D76A07E417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975" y="2245520"/>
                <a:ext cx="266420" cy="2539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818378F-EAA5-46BB-9919-C1219342C009}"/>
                  </a:ext>
                </a:extLst>
              </p:cNvPr>
              <p:cNvSpPr/>
              <p:nvPr/>
            </p:nvSpPr>
            <p:spPr>
              <a:xfrm>
                <a:off x="6603602" y="2714498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818378F-EAA5-46BB-9919-C1219342C0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602" y="2714498"/>
                <a:ext cx="266420" cy="2539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ectangle 92">
            <a:extLst>
              <a:ext uri="{FF2B5EF4-FFF2-40B4-BE49-F238E27FC236}">
                <a16:creationId xmlns:a16="http://schemas.microsoft.com/office/drawing/2014/main" id="{5737D0DA-3F8D-4437-A0BD-E2D27EE0E1F1}"/>
              </a:ext>
            </a:extLst>
          </p:cNvPr>
          <p:cNvSpPr/>
          <p:nvPr/>
        </p:nvSpPr>
        <p:spPr>
          <a:xfrm>
            <a:off x="2043888" y="227714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  <a:endParaRPr lang="en-GB" sz="20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F405159-287E-4C5B-A2A9-16C8204DA993}"/>
              </a:ext>
            </a:extLst>
          </p:cNvPr>
          <p:cNvSpPr/>
          <p:nvPr/>
        </p:nvSpPr>
        <p:spPr>
          <a:xfrm>
            <a:off x="6732185" y="216281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  <a:endParaRPr lang="en-GB" sz="2000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770FE9E-D391-452E-B8D1-89BC3028B1FF}"/>
              </a:ext>
            </a:extLst>
          </p:cNvPr>
          <p:cNvGrpSpPr/>
          <p:nvPr/>
        </p:nvGrpSpPr>
        <p:grpSpPr>
          <a:xfrm>
            <a:off x="816012" y="4492017"/>
            <a:ext cx="1802772" cy="541526"/>
            <a:chOff x="491119" y="2766991"/>
            <a:chExt cx="2403698" cy="722033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9BCF6D2-1690-45E9-A174-4EABAE4A5698}"/>
                </a:ext>
              </a:extLst>
            </p:cNvPr>
            <p:cNvGrpSpPr/>
            <p:nvPr/>
          </p:nvGrpSpPr>
          <p:grpSpPr>
            <a:xfrm>
              <a:off x="847982" y="2779715"/>
              <a:ext cx="2046835" cy="405509"/>
              <a:chOff x="2856037" y="2377379"/>
              <a:chExt cx="2046835" cy="405509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39876A04-3507-41F5-917F-39EB032803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62174" y="2400736"/>
                <a:ext cx="3553" cy="382152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B241B559-4C7C-481A-A659-E65500D8F6B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7379"/>
                <a:ext cx="204683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11ADE4E-993B-4775-B4C8-B405635F86A4}"/>
                </a:ext>
              </a:extLst>
            </p:cNvPr>
            <p:cNvSpPr/>
            <p:nvPr/>
          </p:nvSpPr>
          <p:spPr>
            <a:xfrm>
              <a:off x="886942" y="2791398"/>
              <a:ext cx="1413209" cy="6976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kern="0" dirty="0"/>
                <a:t>4  4  5</a:t>
              </a:r>
              <a:endParaRPr lang="en-GB" sz="2800" kern="0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D81006-5A6C-4EC8-A858-5B790910EAB1}"/>
                </a:ext>
              </a:extLst>
            </p:cNvPr>
            <p:cNvSpPr/>
            <p:nvPr/>
          </p:nvSpPr>
          <p:spPr>
            <a:xfrm>
              <a:off x="491119" y="2766991"/>
              <a:ext cx="489878" cy="6976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800" kern="0" dirty="0"/>
                <a:t>4</a:t>
              </a:r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D99AA8EB-DAA3-41C9-AE75-137EF1123764}"/>
              </a:ext>
            </a:extLst>
          </p:cNvPr>
          <p:cNvSpPr/>
          <p:nvPr/>
        </p:nvSpPr>
        <p:spPr>
          <a:xfrm>
            <a:off x="1164056" y="4118966"/>
            <a:ext cx="3043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15C8F04-9B04-43B9-97E3-2AD4BE7E2A4A}"/>
              </a:ext>
            </a:extLst>
          </p:cNvPr>
          <p:cNvSpPr/>
          <p:nvPr/>
        </p:nvSpPr>
        <p:spPr>
          <a:xfrm>
            <a:off x="1446513" y="411020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7C00430-AE33-4ABB-9280-0108DD15F140}"/>
              </a:ext>
            </a:extLst>
          </p:cNvPr>
          <p:cNvSpPr/>
          <p:nvPr/>
        </p:nvSpPr>
        <p:spPr>
          <a:xfrm>
            <a:off x="1719086" y="41102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B34343CC-C700-4092-8E48-BD21381433C7}"/>
                  </a:ext>
                </a:extLst>
              </p:cNvPr>
              <p:cNvSpPr/>
              <p:nvPr/>
            </p:nvSpPr>
            <p:spPr>
              <a:xfrm>
                <a:off x="2136989" y="4537947"/>
                <a:ext cx="295273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B34343CC-C700-4092-8E48-BD21381433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989" y="4537947"/>
                <a:ext cx="295273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 91">
            <a:extLst>
              <a:ext uri="{FF2B5EF4-FFF2-40B4-BE49-F238E27FC236}">
                <a16:creationId xmlns:a16="http://schemas.microsoft.com/office/drawing/2014/main" id="{39E18762-4DFB-4965-A234-ECDC48A5EFB4}"/>
              </a:ext>
            </a:extLst>
          </p:cNvPr>
          <p:cNvSpPr/>
          <p:nvPr/>
        </p:nvSpPr>
        <p:spPr>
          <a:xfrm>
            <a:off x="2237987" y="449966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624C7535-66B2-4475-9B94-8F87388AB716}"/>
                  </a:ext>
                </a:extLst>
              </p:cNvPr>
              <p:cNvSpPr/>
              <p:nvPr/>
            </p:nvSpPr>
            <p:spPr>
              <a:xfrm>
                <a:off x="1893460" y="4227839"/>
                <a:ext cx="269625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624C7535-66B2-4475-9B94-8F87388AB7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460" y="4227839"/>
                <a:ext cx="269625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D516790-B00B-4388-9290-185DEA58A063}"/>
                  </a:ext>
                </a:extLst>
              </p:cNvPr>
              <p:cNvSpPr/>
              <p:nvPr/>
            </p:nvSpPr>
            <p:spPr>
              <a:xfrm>
                <a:off x="2037501" y="4631306"/>
                <a:ext cx="269625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D516790-B00B-4388-9290-185DEA58A0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7501" y="4631306"/>
                <a:ext cx="269625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Rectangle 97">
            <a:extLst>
              <a:ext uri="{FF2B5EF4-FFF2-40B4-BE49-F238E27FC236}">
                <a16:creationId xmlns:a16="http://schemas.microsoft.com/office/drawing/2014/main" id="{6D79FDB5-771E-4661-BA3D-F2E7AF431C9E}"/>
              </a:ext>
            </a:extLst>
          </p:cNvPr>
          <p:cNvSpPr/>
          <p:nvPr/>
        </p:nvSpPr>
        <p:spPr>
          <a:xfrm>
            <a:off x="2163085" y="409917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</a:t>
            </a:r>
            <a:endParaRPr lang="en-GB" sz="240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1F83003-4BD6-49E0-8D2F-ACDB6D10106D}"/>
              </a:ext>
            </a:extLst>
          </p:cNvPr>
          <p:cNvSpPr/>
          <p:nvPr/>
        </p:nvSpPr>
        <p:spPr>
          <a:xfrm>
            <a:off x="2544358" y="449621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3C8F378A-4490-474B-8734-69CB946B0DE0}"/>
                  </a:ext>
                </a:extLst>
              </p:cNvPr>
              <p:cNvSpPr/>
              <p:nvPr/>
            </p:nvSpPr>
            <p:spPr>
              <a:xfrm>
                <a:off x="2415224" y="4530956"/>
                <a:ext cx="295273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3C8F378A-4490-474B-8734-69CB946B0D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224" y="4530956"/>
                <a:ext cx="295273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Rectangle 100">
            <a:extLst>
              <a:ext uri="{FF2B5EF4-FFF2-40B4-BE49-F238E27FC236}">
                <a16:creationId xmlns:a16="http://schemas.microsoft.com/office/drawing/2014/main" id="{E342E37C-0E8B-4A17-9DC4-406E237AF8F0}"/>
              </a:ext>
            </a:extLst>
          </p:cNvPr>
          <p:cNvSpPr/>
          <p:nvPr/>
        </p:nvSpPr>
        <p:spPr>
          <a:xfrm>
            <a:off x="2478999" y="411005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endParaRPr lang="en-GB" sz="2400" dirty="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83F78AA-9536-49CE-94F4-5B22293E4BC9}"/>
              </a:ext>
            </a:extLst>
          </p:cNvPr>
          <p:cNvGrpSpPr/>
          <p:nvPr/>
        </p:nvGrpSpPr>
        <p:grpSpPr>
          <a:xfrm>
            <a:off x="5359108" y="4517286"/>
            <a:ext cx="1802772" cy="479970"/>
            <a:chOff x="491119" y="2766991"/>
            <a:chExt cx="2403698" cy="639959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E126E4A5-4742-4718-A4A3-FE7BC2E76DB0}"/>
                </a:ext>
              </a:extLst>
            </p:cNvPr>
            <p:cNvGrpSpPr/>
            <p:nvPr/>
          </p:nvGrpSpPr>
          <p:grpSpPr>
            <a:xfrm>
              <a:off x="847982" y="2779715"/>
              <a:ext cx="2046835" cy="405509"/>
              <a:chOff x="2856037" y="2377379"/>
              <a:chExt cx="2046835" cy="405509"/>
            </a:xfrm>
          </p:grpSpPr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E72EA8DD-CE80-4EF6-9E01-9518AB3315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62174" y="2400736"/>
                <a:ext cx="3553" cy="382152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47AF93B0-7D18-4526-AB1E-25BC83B307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7" y="2377379"/>
                <a:ext cx="204683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9EDADE5-4C03-4BDC-8196-BC4CE479C053}"/>
                </a:ext>
              </a:extLst>
            </p:cNvPr>
            <p:cNvSpPr/>
            <p:nvPr/>
          </p:nvSpPr>
          <p:spPr>
            <a:xfrm>
              <a:off x="886942" y="2791398"/>
              <a:ext cx="1235810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4  4  9</a:t>
              </a:r>
              <a:endParaRPr lang="en-GB" sz="2400" kern="0" dirty="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546DB5D8-9E2E-4955-AF30-75BEF3A4C40F}"/>
                </a:ext>
              </a:extLst>
            </p:cNvPr>
            <p:cNvSpPr/>
            <p:nvPr/>
          </p:nvSpPr>
          <p:spPr>
            <a:xfrm>
              <a:off x="491119" y="276699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4</a:t>
              </a:r>
            </a:p>
          </p:txBody>
        </p:sp>
      </p:grp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314105A-BC60-4CA6-873D-2578ADF7D120}"/>
              </a:ext>
            </a:extLst>
          </p:cNvPr>
          <p:cNvSpPr/>
          <p:nvPr/>
        </p:nvSpPr>
        <p:spPr>
          <a:xfrm>
            <a:off x="5707152" y="4144237"/>
            <a:ext cx="3043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BF74EAD-A3F2-48B2-BAAD-D7C693A703AD}"/>
              </a:ext>
            </a:extLst>
          </p:cNvPr>
          <p:cNvSpPr/>
          <p:nvPr/>
        </p:nvSpPr>
        <p:spPr>
          <a:xfrm>
            <a:off x="5989609" y="413547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B1BE50-D599-48E3-B8AF-CB10F5A838A1}"/>
              </a:ext>
            </a:extLst>
          </p:cNvPr>
          <p:cNvSpPr/>
          <p:nvPr/>
        </p:nvSpPr>
        <p:spPr>
          <a:xfrm>
            <a:off x="6262182" y="413547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EF09C43C-38DA-49EA-AB39-4A678922F450}"/>
                  </a:ext>
                </a:extLst>
              </p:cNvPr>
              <p:cNvSpPr/>
              <p:nvPr/>
            </p:nvSpPr>
            <p:spPr>
              <a:xfrm>
                <a:off x="6503786" y="4565274"/>
                <a:ext cx="29046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EF09C43C-38DA-49EA-AB39-4A678922F4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786" y="4565274"/>
                <a:ext cx="290464" cy="25391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Rectangle 125">
            <a:extLst>
              <a:ext uri="{FF2B5EF4-FFF2-40B4-BE49-F238E27FC236}">
                <a16:creationId xmlns:a16="http://schemas.microsoft.com/office/drawing/2014/main" id="{5C86E46A-9C7F-4584-9C2B-F29FC9EC2860}"/>
              </a:ext>
            </a:extLst>
          </p:cNvPr>
          <p:cNvSpPr/>
          <p:nvPr/>
        </p:nvSpPr>
        <p:spPr>
          <a:xfrm>
            <a:off x="6604784" y="452698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363AE333-1322-4B11-9094-F12EAD118F8C}"/>
                  </a:ext>
                </a:extLst>
              </p:cNvPr>
              <p:cNvSpPr/>
              <p:nvPr/>
            </p:nvSpPr>
            <p:spPr>
              <a:xfrm>
                <a:off x="6436556" y="4253110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363AE333-1322-4B11-9094-F12EAD118F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556" y="4253110"/>
                <a:ext cx="266420" cy="25391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9FFCDD7E-1701-4286-870A-BCB1FB19C204}"/>
                  </a:ext>
                </a:extLst>
              </p:cNvPr>
              <p:cNvSpPr/>
              <p:nvPr/>
            </p:nvSpPr>
            <p:spPr>
              <a:xfrm>
                <a:off x="6379370" y="4679807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9FFCDD7E-1701-4286-870A-BCB1FB19C2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370" y="4679807"/>
                <a:ext cx="266420" cy="25391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Rectangle 134">
            <a:extLst>
              <a:ext uri="{FF2B5EF4-FFF2-40B4-BE49-F238E27FC236}">
                <a16:creationId xmlns:a16="http://schemas.microsoft.com/office/drawing/2014/main" id="{C7FF8C6D-D356-40C9-A5A2-7600E046AB95}"/>
              </a:ext>
            </a:extLst>
          </p:cNvPr>
          <p:cNvSpPr/>
          <p:nvPr/>
        </p:nvSpPr>
        <p:spPr>
          <a:xfrm>
            <a:off x="6614601" y="412447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</a:t>
            </a:r>
            <a:endParaRPr lang="en-GB" sz="2000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97D855A6-2A2B-4387-8C69-C1F58B86A3F6}"/>
              </a:ext>
            </a:extLst>
          </p:cNvPr>
          <p:cNvSpPr/>
          <p:nvPr/>
        </p:nvSpPr>
        <p:spPr>
          <a:xfrm>
            <a:off x="6851833" y="45232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C89E0CA7-E66C-4E6B-AE8C-E4D6FE55E1D8}"/>
                  </a:ext>
                </a:extLst>
              </p:cNvPr>
              <p:cNvSpPr/>
              <p:nvPr/>
            </p:nvSpPr>
            <p:spPr>
              <a:xfrm>
                <a:off x="6782021" y="4558283"/>
                <a:ext cx="29046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C89E0CA7-E66C-4E6B-AE8C-E4D6FE55E1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021" y="4558283"/>
                <a:ext cx="290464" cy="25391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Rectangle 137">
            <a:extLst>
              <a:ext uri="{FF2B5EF4-FFF2-40B4-BE49-F238E27FC236}">
                <a16:creationId xmlns:a16="http://schemas.microsoft.com/office/drawing/2014/main" id="{58F4C525-7DD1-4405-ACAC-24FDA6102CB2}"/>
              </a:ext>
            </a:extLst>
          </p:cNvPr>
          <p:cNvSpPr/>
          <p:nvPr/>
        </p:nvSpPr>
        <p:spPr>
          <a:xfrm>
            <a:off x="6871649" y="412879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4482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81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3" grpId="0"/>
      <p:bldP spid="95" grpId="0"/>
      <p:bldP spid="80" grpId="0"/>
      <p:bldP spid="82" grpId="0"/>
      <p:bldP spid="90" grpId="0"/>
      <p:bldP spid="91" grpId="0"/>
      <p:bldP spid="92" grpId="0"/>
      <p:bldP spid="94" grpId="0"/>
      <p:bldP spid="97" grpId="0"/>
      <p:bldP spid="98" grpId="0"/>
      <p:bldP spid="99" grpId="0"/>
      <p:bldP spid="100" grpId="0"/>
      <p:bldP spid="101" grpId="0"/>
      <p:bldP spid="122" grpId="0"/>
      <p:bldP spid="123" grpId="0"/>
      <p:bldP spid="124" grpId="0"/>
      <p:bldP spid="125" grpId="0"/>
      <p:bldP spid="126" grpId="0"/>
      <p:bldP spid="127" grpId="0"/>
      <p:bldP spid="134" grpId="0"/>
      <p:bldP spid="135" grpId="0"/>
      <p:bldP spid="136" grpId="0"/>
      <p:bldP spid="137" grpId="0"/>
      <p:bldP spid="1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448F26EF-7CF4-4EE2-A0CF-3252B4E874AC}"/>
              </a:ext>
            </a:extLst>
          </p:cNvPr>
          <p:cNvGrpSpPr/>
          <p:nvPr/>
        </p:nvGrpSpPr>
        <p:grpSpPr>
          <a:xfrm>
            <a:off x="5614673" y="3321033"/>
            <a:ext cx="1174030" cy="418415"/>
            <a:chOff x="491119" y="2766991"/>
            <a:chExt cx="1565374" cy="557887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865BB8E-C9CF-4BEF-8A57-6248389605F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3155874-4216-4425-8D59-03FEF71AAF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298A052E-4EEA-4D96-BEA8-0EA43B9F86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DD3ADA10-1866-47AC-B351-08FA7B75DC54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3 4 3 5</a:t>
              </a:r>
              <a:endParaRPr lang="en-GB" sz="2000" kern="0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78A4CBF-75F0-48DF-BA95-2A5423C69D7F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0C2F31C-E243-484E-B34D-FE36DB98A2C5}"/>
              </a:ext>
            </a:extLst>
          </p:cNvPr>
          <p:cNvGrpSpPr/>
          <p:nvPr/>
        </p:nvGrpSpPr>
        <p:grpSpPr>
          <a:xfrm>
            <a:off x="957119" y="1518129"/>
            <a:ext cx="1036472" cy="418415"/>
            <a:chOff x="491119" y="2766991"/>
            <a:chExt cx="1381963" cy="557887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3D350A72-AE6B-4C24-8B47-E1CF1FBE96D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1506DD8C-F759-473C-8CA3-8164D10D25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62C91D9F-0087-4AE0-A784-422064951A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58D3127-1BC5-472C-9423-3C2094D172A8}"/>
                </a:ext>
              </a:extLst>
            </p:cNvPr>
            <p:cNvSpPr/>
            <p:nvPr/>
          </p:nvSpPr>
          <p:spPr>
            <a:xfrm>
              <a:off x="886942" y="2791398"/>
              <a:ext cx="669415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3 5</a:t>
              </a:r>
              <a:endParaRPr lang="en-GB" sz="2000" kern="0" dirty="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7C16706-6F3C-4777-970E-556FA20FD28A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DE3A8EF-29D1-42EF-AC92-4197BB85AB5B}"/>
              </a:ext>
            </a:extLst>
          </p:cNvPr>
          <p:cNvGrpSpPr/>
          <p:nvPr/>
        </p:nvGrpSpPr>
        <p:grpSpPr>
          <a:xfrm>
            <a:off x="1004188" y="3095800"/>
            <a:ext cx="1036472" cy="418415"/>
            <a:chOff x="491119" y="2766991"/>
            <a:chExt cx="1381963" cy="55788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F1AA25ED-9F49-4F3F-BC81-F99F399FA5A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87DCFD45-830F-45A9-BE27-E5D5A8AC3B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773B088-B838-4AD5-A21F-0BC73BDFC0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F5D248C-EBA4-418C-975C-A20EC3F2CF8C}"/>
                </a:ext>
              </a:extLst>
            </p:cNvPr>
            <p:cNvSpPr/>
            <p:nvPr/>
          </p:nvSpPr>
          <p:spPr>
            <a:xfrm>
              <a:off x="886942" y="2791398"/>
              <a:ext cx="669415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3 7</a:t>
              </a:r>
              <a:endParaRPr lang="en-GB" sz="2000" kern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DB31092-4397-4CD4-9556-6FE693AE4CA0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277" name="TextBox 276">
            <a:extLst>
              <a:ext uri="{FF2B5EF4-FFF2-40B4-BE49-F238E27FC236}">
                <a16:creationId xmlns:a16="http://schemas.microsoft.com/office/drawing/2014/main" id="{2D65B9B2-F252-46EF-9F3C-18F1C7A232B7}"/>
              </a:ext>
            </a:extLst>
          </p:cNvPr>
          <p:cNvSpPr txBox="1"/>
          <p:nvPr/>
        </p:nvSpPr>
        <p:spPr>
          <a:xfrm>
            <a:off x="296388" y="1488340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07129EAF-C550-4A62-A73D-3826F7CD2F4D}"/>
              </a:ext>
            </a:extLst>
          </p:cNvPr>
          <p:cNvSpPr txBox="1"/>
          <p:nvPr/>
        </p:nvSpPr>
        <p:spPr>
          <a:xfrm>
            <a:off x="367608" y="309581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125C9ECE-4715-4FBF-A3D5-944626732B1D}"/>
              </a:ext>
            </a:extLst>
          </p:cNvPr>
          <p:cNvSpPr txBox="1"/>
          <p:nvPr/>
        </p:nvSpPr>
        <p:spPr>
          <a:xfrm>
            <a:off x="336841" y="471112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3FBC6B99-7C2E-4BF6-9E2F-D8876F2C5663}"/>
              </a:ext>
            </a:extLst>
          </p:cNvPr>
          <p:cNvSpPr txBox="1"/>
          <p:nvPr/>
        </p:nvSpPr>
        <p:spPr>
          <a:xfrm>
            <a:off x="4922706" y="136280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15F28D35-18FA-421A-9764-D2D74867B62C}"/>
              </a:ext>
            </a:extLst>
          </p:cNvPr>
          <p:cNvSpPr txBox="1"/>
          <p:nvPr/>
        </p:nvSpPr>
        <p:spPr>
          <a:xfrm>
            <a:off x="4980177" y="301519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AA4991A-DB62-4020-AB12-853D50DDBB21}"/>
              </a:ext>
            </a:extLst>
          </p:cNvPr>
          <p:cNvSpPr/>
          <p:nvPr/>
        </p:nvSpPr>
        <p:spPr>
          <a:xfrm>
            <a:off x="173001" y="461749"/>
            <a:ext cx="41825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kern="0" dirty="0"/>
              <a:t>EX 7 - Dividend leaves decimal answers (1 </a:t>
            </a:r>
            <a:r>
              <a:rPr lang="en-US" sz="1400" kern="0" dirty="0" err="1"/>
              <a:t>dp</a:t>
            </a:r>
            <a:r>
              <a:rPr lang="en-US" sz="1400" kern="0" dirty="0"/>
              <a:t>  and 2dp)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C3F3173-234A-4F82-952A-8E03F6A50751}"/>
              </a:ext>
            </a:extLst>
          </p:cNvPr>
          <p:cNvGrpSpPr/>
          <p:nvPr/>
        </p:nvGrpSpPr>
        <p:grpSpPr>
          <a:xfrm>
            <a:off x="5665455" y="4969131"/>
            <a:ext cx="1174030" cy="418415"/>
            <a:chOff x="491119" y="2766991"/>
            <a:chExt cx="1565374" cy="557887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D16275E9-6DBD-4B7A-B0DC-513290F9E15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35E17D0A-8AC1-48E9-9D87-BBF8039864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D1693646-122F-4605-8001-702147018F5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2A18E89-68D2-4E5B-B0EB-51410D6B4824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3 4 3 5</a:t>
              </a:r>
              <a:endParaRPr lang="en-GB" sz="2000" kern="0" dirty="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9D0901D5-BC08-492A-A2B8-EC44A5073376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BE98B599-12E4-4319-AC76-4F2ED589F889}"/>
              </a:ext>
            </a:extLst>
          </p:cNvPr>
          <p:cNvSpPr txBox="1"/>
          <p:nvPr/>
        </p:nvSpPr>
        <p:spPr>
          <a:xfrm>
            <a:off x="5032831" y="4728321"/>
            <a:ext cx="50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C228BCE-BD2D-4123-96C9-92823FAB2F49}"/>
              </a:ext>
            </a:extLst>
          </p:cNvPr>
          <p:cNvGrpSpPr/>
          <p:nvPr/>
        </p:nvGrpSpPr>
        <p:grpSpPr>
          <a:xfrm>
            <a:off x="1083672" y="4915627"/>
            <a:ext cx="1036472" cy="418415"/>
            <a:chOff x="491119" y="2766991"/>
            <a:chExt cx="1381963" cy="557887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A2C74EE-0E7B-4680-963F-AC4EA9AA17B5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2EF932F-4C80-4A35-89B0-2A5FF40156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3FB93765-E736-4302-8EBF-0D7F0E59C31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6A198C5-5F8B-4736-8662-F49FEF1F2B5F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3 7 7</a:t>
              </a:r>
              <a:endParaRPr lang="en-GB" sz="2000" kern="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81F1ECF-6D96-4E22-B1FF-1330D54FB8E2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1FFB577-F2CA-4901-82ED-60B0747ECD6D}"/>
              </a:ext>
            </a:extLst>
          </p:cNvPr>
          <p:cNvGrpSpPr/>
          <p:nvPr/>
        </p:nvGrpSpPr>
        <p:grpSpPr>
          <a:xfrm>
            <a:off x="5706558" y="1592979"/>
            <a:ext cx="1036472" cy="418415"/>
            <a:chOff x="491119" y="2766991"/>
            <a:chExt cx="1381963" cy="557887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9848F6A5-3C39-4177-A584-019E7424CDB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C8CEB863-5506-4B61-982E-E8A1DFEE018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D404C727-E078-4C28-B85A-1B66138ADDE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2897D34-277D-4476-A23F-367F0C23B7C6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3 4 3</a:t>
              </a:r>
              <a:endParaRPr lang="en-GB" sz="2000" kern="0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D612AF1-E0EC-4738-B967-6447168E788D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3317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448F26EF-7CF4-4EE2-A0CF-3252B4E874AC}"/>
              </a:ext>
            </a:extLst>
          </p:cNvPr>
          <p:cNvGrpSpPr/>
          <p:nvPr/>
        </p:nvGrpSpPr>
        <p:grpSpPr>
          <a:xfrm>
            <a:off x="5614673" y="3321033"/>
            <a:ext cx="1174030" cy="418415"/>
            <a:chOff x="491119" y="2766991"/>
            <a:chExt cx="1565374" cy="557887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865BB8E-C9CF-4BEF-8A57-6248389605F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3155874-4216-4425-8D59-03FEF71AAF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298A052E-4EEA-4D96-BEA8-0EA43B9F86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DD3ADA10-1866-47AC-B351-08FA7B75DC54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3 4 3 5</a:t>
              </a:r>
              <a:endParaRPr lang="en-GB" sz="2000" kern="0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78A4CBF-75F0-48DF-BA95-2A5423C69D7F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0C2F31C-E243-484E-B34D-FE36DB98A2C5}"/>
              </a:ext>
            </a:extLst>
          </p:cNvPr>
          <p:cNvGrpSpPr/>
          <p:nvPr/>
        </p:nvGrpSpPr>
        <p:grpSpPr>
          <a:xfrm>
            <a:off x="957119" y="1518129"/>
            <a:ext cx="1036472" cy="418415"/>
            <a:chOff x="491119" y="2766991"/>
            <a:chExt cx="1381963" cy="557887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3D350A72-AE6B-4C24-8B47-E1CF1FBE96D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1506DD8C-F759-473C-8CA3-8164D10D25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62C91D9F-0087-4AE0-A784-422064951A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58D3127-1BC5-472C-9423-3C2094D172A8}"/>
                </a:ext>
              </a:extLst>
            </p:cNvPr>
            <p:cNvSpPr/>
            <p:nvPr/>
          </p:nvSpPr>
          <p:spPr>
            <a:xfrm>
              <a:off x="886942" y="2791398"/>
              <a:ext cx="669415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3 5</a:t>
              </a:r>
              <a:endParaRPr lang="en-GB" sz="2000" kern="0" dirty="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7C16706-6F3C-4777-970E-556FA20FD28A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DE3A8EF-29D1-42EF-AC92-4197BB85AB5B}"/>
              </a:ext>
            </a:extLst>
          </p:cNvPr>
          <p:cNvGrpSpPr/>
          <p:nvPr/>
        </p:nvGrpSpPr>
        <p:grpSpPr>
          <a:xfrm>
            <a:off x="1004188" y="3095800"/>
            <a:ext cx="1036472" cy="418415"/>
            <a:chOff x="491119" y="2766991"/>
            <a:chExt cx="1381963" cy="55788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F1AA25ED-9F49-4F3F-BC81-F99F399FA5A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87DCFD45-830F-45A9-BE27-E5D5A8AC3B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773B088-B838-4AD5-A21F-0BC73BDFC0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F5D248C-EBA4-418C-975C-A20EC3F2CF8C}"/>
                </a:ext>
              </a:extLst>
            </p:cNvPr>
            <p:cNvSpPr/>
            <p:nvPr/>
          </p:nvSpPr>
          <p:spPr>
            <a:xfrm>
              <a:off x="886942" y="2791398"/>
              <a:ext cx="669415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3 7</a:t>
              </a:r>
              <a:endParaRPr lang="en-GB" sz="2000" kern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DB31092-4397-4CD4-9556-6FE693AE4CA0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277" name="TextBox 276">
            <a:extLst>
              <a:ext uri="{FF2B5EF4-FFF2-40B4-BE49-F238E27FC236}">
                <a16:creationId xmlns:a16="http://schemas.microsoft.com/office/drawing/2014/main" id="{2D65B9B2-F252-46EF-9F3C-18F1C7A232B7}"/>
              </a:ext>
            </a:extLst>
          </p:cNvPr>
          <p:cNvSpPr txBox="1"/>
          <p:nvPr/>
        </p:nvSpPr>
        <p:spPr>
          <a:xfrm>
            <a:off x="296388" y="1488340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07129EAF-C550-4A62-A73D-3826F7CD2F4D}"/>
              </a:ext>
            </a:extLst>
          </p:cNvPr>
          <p:cNvSpPr txBox="1"/>
          <p:nvPr/>
        </p:nvSpPr>
        <p:spPr>
          <a:xfrm>
            <a:off x="367608" y="309581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125C9ECE-4715-4FBF-A3D5-944626732B1D}"/>
              </a:ext>
            </a:extLst>
          </p:cNvPr>
          <p:cNvSpPr txBox="1"/>
          <p:nvPr/>
        </p:nvSpPr>
        <p:spPr>
          <a:xfrm>
            <a:off x="336841" y="471112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3FBC6B99-7C2E-4BF6-9E2F-D8876F2C5663}"/>
              </a:ext>
            </a:extLst>
          </p:cNvPr>
          <p:cNvSpPr txBox="1"/>
          <p:nvPr/>
        </p:nvSpPr>
        <p:spPr>
          <a:xfrm>
            <a:off x="4922706" y="136280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15F28D35-18FA-421A-9764-D2D74867B62C}"/>
              </a:ext>
            </a:extLst>
          </p:cNvPr>
          <p:cNvSpPr txBox="1"/>
          <p:nvPr/>
        </p:nvSpPr>
        <p:spPr>
          <a:xfrm>
            <a:off x="4980177" y="301519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D30165E-C24C-4D1C-B527-ED22226F32C3}"/>
              </a:ext>
            </a:extLst>
          </p:cNvPr>
          <p:cNvSpPr/>
          <p:nvPr/>
        </p:nvSpPr>
        <p:spPr>
          <a:xfrm>
            <a:off x="5895378" y="2954370"/>
            <a:ext cx="1244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1 7 1 7 . 5 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0AA67666-CEC8-4D82-9EDE-8972533BAFCD}"/>
              </a:ext>
            </a:extLst>
          </p:cNvPr>
          <p:cNvSpPr/>
          <p:nvPr/>
        </p:nvSpPr>
        <p:spPr>
          <a:xfrm>
            <a:off x="1240289" y="1168451"/>
            <a:ext cx="869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1 7 . 5 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0B87821E-FE75-411C-806D-F792075B35CD}"/>
              </a:ext>
            </a:extLst>
          </p:cNvPr>
          <p:cNvSpPr/>
          <p:nvPr/>
        </p:nvSpPr>
        <p:spPr>
          <a:xfrm>
            <a:off x="1340518" y="2655358"/>
            <a:ext cx="811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1 8 . 5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AA4991A-DB62-4020-AB12-853D50DDBB21}"/>
              </a:ext>
            </a:extLst>
          </p:cNvPr>
          <p:cNvSpPr/>
          <p:nvPr/>
        </p:nvSpPr>
        <p:spPr>
          <a:xfrm>
            <a:off x="173001" y="461749"/>
            <a:ext cx="41825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kern="0" dirty="0"/>
              <a:t>EX 7 - Dividend leaves decimal answers (1 </a:t>
            </a:r>
            <a:r>
              <a:rPr lang="en-US" sz="1400" kern="0" dirty="0" err="1"/>
              <a:t>dp</a:t>
            </a:r>
            <a:r>
              <a:rPr lang="en-US" sz="1400" kern="0" dirty="0"/>
              <a:t>  and 2dp)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C3F3173-234A-4F82-952A-8E03F6A50751}"/>
              </a:ext>
            </a:extLst>
          </p:cNvPr>
          <p:cNvGrpSpPr/>
          <p:nvPr/>
        </p:nvGrpSpPr>
        <p:grpSpPr>
          <a:xfrm>
            <a:off x="5665455" y="4969131"/>
            <a:ext cx="1174030" cy="418415"/>
            <a:chOff x="491119" y="2766991"/>
            <a:chExt cx="1565374" cy="557887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D16275E9-6DBD-4B7A-B0DC-513290F9E15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35E17D0A-8AC1-48E9-9D87-BBF8039864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D1693646-122F-4605-8001-702147018F5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2A18E89-68D2-4E5B-B0EB-51410D6B4824}"/>
                </a:ext>
              </a:extLst>
            </p:cNvPr>
            <p:cNvSpPr/>
            <p:nvPr/>
          </p:nvSpPr>
          <p:spPr>
            <a:xfrm>
              <a:off x="886942" y="2791398"/>
              <a:ext cx="1169551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3 4 3 5</a:t>
              </a:r>
              <a:endParaRPr lang="en-GB" sz="2000" kern="0" dirty="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9D0901D5-BC08-492A-A2B8-EC44A5073376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F59C859-59BC-4575-A7BD-86F8D7D3AD78}"/>
              </a:ext>
            </a:extLst>
          </p:cNvPr>
          <p:cNvSpPr/>
          <p:nvPr/>
        </p:nvSpPr>
        <p:spPr>
          <a:xfrm>
            <a:off x="5946160" y="4602468"/>
            <a:ext cx="14318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0 8 5 8 . 7 5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E98B599-12E4-4319-AC76-4F2ED589F889}"/>
              </a:ext>
            </a:extLst>
          </p:cNvPr>
          <p:cNvSpPr txBox="1"/>
          <p:nvPr/>
        </p:nvSpPr>
        <p:spPr>
          <a:xfrm>
            <a:off x="5032831" y="4728321"/>
            <a:ext cx="50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C228BCE-BD2D-4123-96C9-92823FAB2F49}"/>
              </a:ext>
            </a:extLst>
          </p:cNvPr>
          <p:cNvGrpSpPr/>
          <p:nvPr/>
        </p:nvGrpSpPr>
        <p:grpSpPr>
          <a:xfrm>
            <a:off x="1083672" y="4915627"/>
            <a:ext cx="1036472" cy="418415"/>
            <a:chOff x="491119" y="2766991"/>
            <a:chExt cx="1381963" cy="557887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A2C74EE-0E7B-4680-963F-AC4EA9AA17B5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2EF932F-4C80-4A35-89B0-2A5FF40156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3FB93765-E736-4302-8EBF-0D7F0E59C31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6A198C5-5F8B-4736-8662-F49FEF1F2B5F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3 7 7</a:t>
              </a:r>
              <a:endParaRPr lang="en-GB" sz="2000" kern="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81F1ECF-6D96-4E22-B1FF-1330D54FB8E2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AAEBA90B-A70D-45F6-8D99-925F0F1DB6F1}"/>
              </a:ext>
            </a:extLst>
          </p:cNvPr>
          <p:cNvSpPr/>
          <p:nvPr/>
        </p:nvSpPr>
        <p:spPr>
          <a:xfrm>
            <a:off x="1385756" y="4496606"/>
            <a:ext cx="9989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1 8 8 . 5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1FFB577-F2CA-4901-82ED-60B0747ECD6D}"/>
              </a:ext>
            </a:extLst>
          </p:cNvPr>
          <p:cNvGrpSpPr/>
          <p:nvPr/>
        </p:nvGrpSpPr>
        <p:grpSpPr>
          <a:xfrm>
            <a:off x="5706558" y="1592979"/>
            <a:ext cx="1036472" cy="418415"/>
            <a:chOff x="491119" y="2766991"/>
            <a:chExt cx="1381963" cy="557887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9848F6A5-3C39-4177-A584-019E7424CDB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C8CEB863-5506-4B61-982E-E8A1DFEE018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D404C727-E078-4C28-B85A-1B66138ADDE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2897D34-277D-4476-A23F-367F0C23B7C6}"/>
                </a:ext>
              </a:extLst>
            </p:cNvPr>
            <p:cNvSpPr/>
            <p:nvPr/>
          </p:nvSpPr>
          <p:spPr>
            <a:xfrm>
              <a:off x="886942" y="2791398"/>
              <a:ext cx="919483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3 4 3</a:t>
              </a:r>
              <a:endParaRPr lang="en-GB" sz="2000" kern="0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D612AF1-E0EC-4738-B967-6447168E788D}"/>
                </a:ext>
              </a:extLst>
            </p:cNvPr>
            <p:cNvSpPr/>
            <p:nvPr/>
          </p:nvSpPr>
          <p:spPr>
            <a:xfrm>
              <a:off x="491119" y="2766991"/>
              <a:ext cx="419347" cy="5334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9E17E14E-5226-4995-920D-12D4B0447B56}"/>
              </a:ext>
            </a:extLst>
          </p:cNvPr>
          <p:cNvSpPr/>
          <p:nvPr/>
        </p:nvSpPr>
        <p:spPr>
          <a:xfrm>
            <a:off x="6008642" y="1173958"/>
            <a:ext cx="9989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1 7 1 . 5</a:t>
            </a:r>
          </a:p>
        </p:txBody>
      </p:sp>
    </p:spTree>
    <p:extLst>
      <p:ext uri="{BB962C8B-B14F-4D97-AF65-F5344CB8AC3E}">
        <p14:creationId xmlns:p14="http://schemas.microsoft.com/office/powerpoint/2010/main" val="3182015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705FCFFB-5234-40CC-B8DE-58E69FD86102}"/>
              </a:ext>
            </a:extLst>
          </p:cNvPr>
          <p:cNvSpPr/>
          <p:nvPr/>
        </p:nvSpPr>
        <p:spPr>
          <a:xfrm>
            <a:off x="184667" y="308227"/>
            <a:ext cx="465544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 kern="0" dirty="0"/>
              <a:t>EX 8 - Dividend leaves decimal answers (</a:t>
            </a:r>
            <a:r>
              <a:rPr lang="en-US" sz="1350" b="1" kern="0" dirty="0" err="1"/>
              <a:t>inc</a:t>
            </a:r>
            <a:r>
              <a:rPr lang="en-US" sz="1350" b="1" kern="0" dirty="0"/>
              <a:t> 3dp and recurring)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6F1DCB61-7FC6-419F-9E4F-C179557A46B8}"/>
                  </a:ext>
                </a:extLst>
              </p:cNvPr>
              <p:cNvSpPr/>
              <p:nvPr/>
            </p:nvSpPr>
            <p:spPr>
              <a:xfrm>
                <a:off x="603823" y="4172755"/>
                <a:ext cx="33425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𝑊h𝑎𝑡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2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𝑑𝑖𝑣𝑖𝑑𝑒𝑑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6F1DCB61-7FC6-419F-9E4F-C179557A46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23" y="4172755"/>
                <a:ext cx="3342517" cy="461665"/>
              </a:xfrm>
              <a:prstGeom prst="rect">
                <a:avLst/>
              </a:prstGeom>
              <a:blipFill>
                <a:blip r:embed="rId3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2502C110-E449-4B18-9660-4F3303572934}"/>
                  </a:ext>
                </a:extLst>
              </p:cNvPr>
              <p:cNvSpPr/>
              <p:nvPr/>
            </p:nvSpPr>
            <p:spPr>
              <a:xfrm>
                <a:off x="4665845" y="4212597"/>
                <a:ext cx="34723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h𝑎𝑡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3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𝑑𝑖𝑣𝑖𝑑𝑒𝑑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5?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2502C110-E449-4B18-9660-4F33035729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845" y="4212597"/>
                <a:ext cx="3472361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43693CFD-718A-4ADD-B624-C0337F9A0857}"/>
              </a:ext>
            </a:extLst>
          </p:cNvPr>
          <p:cNvCxnSpPr>
            <a:cxnSpLocks/>
          </p:cNvCxnSpPr>
          <p:nvPr/>
        </p:nvCxnSpPr>
        <p:spPr>
          <a:xfrm>
            <a:off x="4233831" y="1153595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96D35D77-2351-4398-85C1-9647125F7932}"/>
              </a:ext>
            </a:extLst>
          </p:cNvPr>
          <p:cNvGrpSpPr/>
          <p:nvPr/>
        </p:nvGrpSpPr>
        <p:grpSpPr>
          <a:xfrm>
            <a:off x="1661899" y="5376073"/>
            <a:ext cx="661332" cy="222190"/>
            <a:chOff x="2830619" y="2357306"/>
            <a:chExt cx="661332" cy="222190"/>
          </a:xfrm>
        </p:grpSpPr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94397298-917E-4572-B20A-DA93DB53D919}"/>
                </a:ext>
              </a:extLst>
            </p:cNvPr>
            <p:cNvCxnSpPr/>
            <p:nvPr/>
          </p:nvCxnSpPr>
          <p:spPr>
            <a:xfrm flipV="1">
              <a:off x="2835479" y="2357306"/>
              <a:ext cx="0" cy="2221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DC063B0B-6F8D-4569-BB98-25BDE9D08E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6613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Rectangle 174">
            <a:extLst>
              <a:ext uri="{FF2B5EF4-FFF2-40B4-BE49-F238E27FC236}">
                <a16:creationId xmlns:a16="http://schemas.microsoft.com/office/drawing/2014/main" id="{4D7B09DC-C885-40C0-845B-E7742AD86A93}"/>
              </a:ext>
            </a:extLst>
          </p:cNvPr>
          <p:cNvSpPr/>
          <p:nvPr/>
        </p:nvSpPr>
        <p:spPr>
          <a:xfrm>
            <a:off x="1718149" y="538769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</a:t>
            </a:r>
            <a:endParaRPr lang="en-GB" sz="2400" dirty="0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EF040C39-49B7-4D46-9EC2-BC924C2748B2}"/>
              </a:ext>
            </a:extLst>
          </p:cNvPr>
          <p:cNvSpPr/>
          <p:nvPr/>
        </p:nvSpPr>
        <p:spPr>
          <a:xfrm>
            <a:off x="1227485" y="53717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D0235231-B7E1-4B89-A2B9-ED8178575C90}"/>
              </a:ext>
            </a:extLst>
          </p:cNvPr>
          <p:cNvSpPr/>
          <p:nvPr/>
        </p:nvSpPr>
        <p:spPr>
          <a:xfrm>
            <a:off x="1717559" y="4983197"/>
            <a:ext cx="177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692DBBB-643E-4DE8-8C63-5A2668ABA2E3}"/>
              </a:ext>
            </a:extLst>
          </p:cNvPr>
          <p:cNvSpPr/>
          <p:nvPr/>
        </p:nvSpPr>
        <p:spPr>
          <a:xfrm>
            <a:off x="2069497" y="50030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36BC0CF5-A6F3-4D77-8CF0-AAE35ADDB090}"/>
                  </a:ext>
                </a:extLst>
              </p:cNvPr>
              <p:cNvSpPr/>
              <p:nvPr/>
            </p:nvSpPr>
            <p:spPr>
              <a:xfrm>
                <a:off x="1971488" y="5382002"/>
                <a:ext cx="3048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36BC0CF5-A6F3-4D77-8CF0-AAE35ADDB0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488" y="5382002"/>
                <a:ext cx="304892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0" name="Rectangle 179">
            <a:extLst>
              <a:ext uri="{FF2B5EF4-FFF2-40B4-BE49-F238E27FC236}">
                <a16:creationId xmlns:a16="http://schemas.microsoft.com/office/drawing/2014/main" id="{BF01A370-B95A-4EF0-BF7D-D9D14642E0DE}"/>
              </a:ext>
            </a:extLst>
          </p:cNvPr>
          <p:cNvSpPr/>
          <p:nvPr/>
        </p:nvSpPr>
        <p:spPr>
          <a:xfrm>
            <a:off x="2095476" y="538198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6087FE5E-CB45-4CF7-BB6F-53835A8E3D8B}"/>
                  </a:ext>
                </a:extLst>
              </p:cNvPr>
              <p:cNvSpPr/>
              <p:nvPr/>
            </p:nvSpPr>
            <p:spPr>
              <a:xfrm>
                <a:off x="1904258" y="5117544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6087FE5E-CB45-4CF7-BB6F-53835A8E3D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258" y="5117544"/>
                <a:ext cx="27764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341216C5-093F-4772-AE03-14C655F11661}"/>
                  </a:ext>
                </a:extLst>
              </p:cNvPr>
              <p:cNvSpPr/>
              <p:nvPr/>
            </p:nvSpPr>
            <p:spPr>
              <a:xfrm>
                <a:off x="1913810" y="5480575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341216C5-093F-4772-AE03-14C655F116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810" y="5480575"/>
                <a:ext cx="27764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3" name="Group 182">
            <a:extLst>
              <a:ext uri="{FF2B5EF4-FFF2-40B4-BE49-F238E27FC236}">
                <a16:creationId xmlns:a16="http://schemas.microsoft.com/office/drawing/2014/main" id="{CA5A5083-7982-4B01-9C0A-BBD311996D57}"/>
              </a:ext>
            </a:extLst>
          </p:cNvPr>
          <p:cNvGrpSpPr/>
          <p:nvPr/>
        </p:nvGrpSpPr>
        <p:grpSpPr>
          <a:xfrm>
            <a:off x="5883330" y="5395253"/>
            <a:ext cx="661332" cy="222190"/>
            <a:chOff x="2830619" y="2357306"/>
            <a:chExt cx="661332" cy="222190"/>
          </a:xfrm>
        </p:grpSpPr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2873E2FD-9459-4EBC-A694-89849B893372}"/>
                </a:ext>
              </a:extLst>
            </p:cNvPr>
            <p:cNvCxnSpPr/>
            <p:nvPr/>
          </p:nvCxnSpPr>
          <p:spPr>
            <a:xfrm flipV="1">
              <a:off x="2835479" y="2357306"/>
              <a:ext cx="0" cy="2221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092C45A6-4605-4FA2-B93B-8C39571E16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6613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Rectangle 185">
            <a:extLst>
              <a:ext uri="{FF2B5EF4-FFF2-40B4-BE49-F238E27FC236}">
                <a16:creationId xmlns:a16="http://schemas.microsoft.com/office/drawing/2014/main" id="{42975261-9F15-4E4C-88FC-F87743795568}"/>
              </a:ext>
            </a:extLst>
          </p:cNvPr>
          <p:cNvSpPr/>
          <p:nvPr/>
        </p:nvSpPr>
        <p:spPr>
          <a:xfrm>
            <a:off x="5947708" y="541532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</a:t>
            </a:r>
            <a:endParaRPr lang="en-GB" sz="2400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A75A947-A185-46A8-8534-096C6F99DB56}"/>
              </a:ext>
            </a:extLst>
          </p:cNvPr>
          <p:cNvSpPr/>
          <p:nvPr/>
        </p:nvSpPr>
        <p:spPr>
          <a:xfrm>
            <a:off x="5448916" y="539091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D2373515-A3FD-4A4C-A7B1-1199CABAF9FF}"/>
              </a:ext>
            </a:extLst>
          </p:cNvPr>
          <p:cNvSpPr/>
          <p:nvPr/>
        </p:nvSpPr>
        <p:spPr>
          <a:xfrm>
            <a:off x="5938635" y="501351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ED35FE8A-81A8-4976-9867-71085C23EA03}"/>
              </a:ext>
            </a:extLst>
          </p:cNvPr>
          <p:cNvSpPr/>
          <p:nvPr/>
        </p:nvSpPr>
        <p:spPr>
          <a:xfrm>
            <a:off x="6287866" y="502550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AE5163D-C0C4-4271-A2E2-652E0677BE9D}"/>
              </a:ext>
            </a:extLst>
          </p:cNvPr>
          <p:cNvGrpSpPr/>
          <p:nvPr/>
        </p:nvGrpSpPr>
        <p:grpSpPr>
          <a:xfrm>
            <a:off x="6125689" y="5136724"/>
            <a:ext cx="531376" cy="726104"/>
            <a:chOff x="5967986" y="5358622"/>
            <a:chExt cx="531376" cy="7261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Rectangle 189">
                  <a:extLst>
                    <a:ext uri="{FF2B5EF4-FFF2-40B4-BE49-F238E27FC236}">
                      <a16:creationId xmlns:a16="http://schemas.microsoft.com/office/drawing/2014/main" id="{9327C669-A437-4CED-82ED-9F812FBAB6E5}"/>
                    </a:ext>
                  </a:extLst>
                </p:cNvPr>
                <p:cNvSpPr/>
                <p:nvPr/>
              </p:nvSpPr>
              <p:spPr>
                <a:xfrm>
                  <a:off x="6035216" y="5623080"/>
                  <a:ext cx="304892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190" name="Rectangle 189">
                  <a:extLst>
                    <a:ext uri="{FF2B5EF4-FFF2-40B4-BE49-F238E27FC236}">
                      <a16:creationId xmlns:a16="http://schemas.microsoft.com/office/drawing/2014/main" id="{9327C669-A437-4CED-82ED-9F812FBAB6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5216" y="5623080"/>
                  <a:ext cx="304892" cy="27699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76C4DB33-6FE8-4D29-B58A-A3226235D35F}"/>
                </a:ext>
              </a:extLst>
            </p:cNvPr>
            <p:cNvSpPr/>
            <p:nvPr/>
          </p:nvSpPr>
          <p:spPr>
            <a:xfrm>
              <a:off x="6159204" y="5623061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0</a:t>
              </a:r>
              <a:endParaRPr lang="en-GB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A3362DE1-BD69-4455-855E-59922E287057}"/>
                    </a:ext>
                  </a:extLst>
                </p:cNvPr>
                <p:cNvSpPr/>
                <p:nvPr/>
              </p:nvSpPr>
              <p:spPr>
                <a:xfrm>
                  <a:off x="5967986" y="5358622"/>
                  <a:ext cx="27764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A3362DE1-BD69-4455-855E-59922E28705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7986" y="5358622"/>
                  <a:ext cx="277640" cy="27699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1A219AE8-264B-42EC-9344-8432BF0CD4DF}"/>
                    </a:ext>
                  </a:extLst>
                </p:cNvPr>
                <p:cNvSpPr/>
                <p:nvPr/>
              </p:nvSpPr>
              <p:spPr>
                <a:xfrm>
                  <a:off x="5977538" y="5721653"/>
                  <a:ext cx="27764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1A219AE8-264B-42EC-9344-8432BF0CD4D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7538" y="5721653"/>
                  <a:ext cx="277640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23" name="Straight Arrow Connector 222">
            <a:extLst>
              <a:ext uri="{FF2B5EF4-FFF2-40B4-BE49-F238E27FC236}">
                <a16:creationId xmlns:a16="http://schemas.microsoft.com/office/drawing/2014/main" id="{EE7380A5-4179-4861-A8B9-F655E627E9DD}"/>
              </a:ext>
            </a:extLst>
          </p:cNvPr>
          <p:cNvCxnSpPr>
            <a:cxnSpLocks/>
          </p:cNvCxnSpPr>
          <p:nvPr/>
        </p:nvCxnSpPr>
        <p:spPr>
          <a:xfrm flipV="1">
            <a:off x="1781024" y="5490639"/>
            <a:ext cx="210933" cy="18417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lgDash"/>
            <a:headEnd type="none"/>
            <a:tailEnd type="none"/>
          </a:ln>
          <a:effectLst/>
        </p:spPr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1088892B-4EDA-4960-840F-C5E074A57395}"/>
              </a:ext>
            </a:extLst>
          </p:cNvPr>
          <p:cNvCxnSpPr>
            <a:cxnSpLocks/>
          </p:cNvCxnSpPr>
          <p:nvPr/>
        </p:nvCxnSpPr>
        <p:spPr>
          <a:xfrm flipV="1">
            <a:off x="5972296" y="5521930"/>
            <a:ext cx="210933" cy="18417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lgDash"/>
            <a:headEnd type="none"/>
            <a:tailEnd type="none"/>
          </a:ln>
          <a:effectLst/>
        </p:spPr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476BA2E2-DC1E-4F22-A69A-5B5EEF95492B}"/>
              </a:ext>
            </a:extLst>
          </p:cNvPr>
          <p:cNvSpPr txBox="1"/>
          <p:nvPr/>
        </p:nvSpPr>
        <p:spPr>
          <a:xfrm>
            <a:off x="1117651" y="1049419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41505CA5-729A-4A09-BBF2-A00FB6B555F6}"/>
              </a:ext>
            </a:extLst>
          </p:cNvPr>
          <p:cNvSpPr txBox="1"/>
          <p:nvPr/>
        </p:nvSpPr>
        <p:spPr>
          <a:xfrm>
            <a:off x="5478686" y="1069579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85825C5-EA4F-4FF2-9E3D-8AB6DA554B91}"/>
                  </a:ext>
                </a:extLst>
              </p:cNvPr>
              <p:cNvSpPr/>
              <p:nvPr/>
            </p:nvSpPr>
            <p:spPr>
              <a:xfrm>
                <a:off x="633283" y="1560072"/>
                <a:ext cx="33425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𝑊h𝑎𝑡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6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𝑑𝑖𝑣𝑖𝑑𝑒𝑑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85825C5-EA4F-4FF2-9E3D-8AB6DA554B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83" y="1560072"/>
                <a:ext cx="3342517" cy="461665"/>
              </a:xfrm>
              <a:prstGeom prst="rect">
                <a:avLst/>
              </a:prstGeom>
              <a:blipFill>
                <a:blip r:embed="rId11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26470F9-2245-4E0D-818B-DBAAFBAFCC1C}"/>
                  </a:ext>
                </a:extLst>
              </p:cNvPr>
              <p:cNvSpPr/>
              <p:nvPr/>
            </p:nvSpPr>
            <p:spPr>
              <a:xfrm>
                <a:off x="4695305" y="1599914"/>
                <a:ext cx="34723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h𝑎𝑡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7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𝑑𝑖𝑣𝑖𝑑𝑒𝑑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5?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26470F9-2245-4E0D-818B-DBAAFBAFCC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305" y="1599914"/>
                <a:ext cx="3472361" cy="461665"/>
              </a:xfrm>
              <a:prstGeom prst="rect">
                <a:avLst/>
              </a:prstGeom>
              <a:blipFill>
                <a:blip r:embed="rId1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Group 77">
            <a:extLst>
              <a:ext uri="{FF2B5EF4-FFF2-40B4-BE49-F238E27FC236}">
                <a16:creationId xmlns:a16="http://schemas.microsoft.com/office/drawing/2014/main" id="{7E734D7A-9B21-4485-8B32-4A544E6CD893}"/>
              </a:ext>
            </a:extLst>
          </p:cNvPr>
          <p:cNvGrpSpPr/>
          <p:nvPr/>
        </p:nvGrpSpPr>
        <p:grpSpPr>
          <a:xfrm>
            <a:off x="1657827" y="2973500"/>
            <a:ext cx="661332" cy="222190"/>
            <a:chOff x="2830619" y="2357306"/>
            <a:chExt cx="661332" cy="222190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BD699C40-FE96-4F5A-9EA2-5B6AAA9FEBAD}"/>
                </a:ext>
              </a:extLst>
            </p:cNvPr>
            <p:cNvCxnSpPr/>
            <p:nvPr/>
          </p:nvCxnSpPr>
          <p:spPr>
            <a:xfrm flipV="1">
              <a:off x="2835479" y="2357306"/>
              <a:ext cx="0" cy="2221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5C9C8CB-E867-40B4-A6E5-4E3FF9A9F6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6613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CA92DC7A-4D6E-418D-8275-A6771916A394}"/>
              </a:ext>
            </a:extLst>
          </p:cNvPr>
          <p:cNvSpPr/>
          <p:nvPr/>
        </p:nvSpPr>
        <p:spPr>
          <a:xfrm>
            <a:off x="1714077" y="298512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6</a:t>
            </a:r>
            <a:endParaRPr lang="en-GB" sz="2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CE1BD0B-C83E-48DA-8A7D-18F2A4DD8B15}"/>
              </a:ext>
            </a:extLst>
          </p:cNvPr>
          <p:cNvSpPr/>
          <p:nvPr/>
        </p:nvSpPr>
        <p:spPr>
          <a:xfrm>
            <a:off x="1223413" y="296916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6B6AF81-D1F7-462F-837E-F896AE8D6643}"/>
              </a:ext>
            </a:extLst>
          </p:cNvPr>
          <p:cNvSpPr/>
          <p:nvPr/>
        </p:nvSpPr>
        <p:spPr>
          <a:xfrm>
            <a:off x="1713486" y="260490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C2B3FC6-0744-42EF-AC19-3E1DA82F6D23}"/>
              </a:ext>
            </a:extLst>
          </p:cNvPr>
          <p:cNvSpPr/>
          <p:nvPr/>
        </p:nvSpPr>
        <p:spPr>
          <a:xfrm>
            <a:off x="2083450" y="259709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5D5639EC-5DF1-4EE3-BED1-319E35A67BEC}"/>
                  </a:ext>
                </a:extLst>
              </p:cNvPr>
              <p:cNvSpPr/>
              <p:nvPr/>
            </p:nvSpPr>
            <p:spPr>
              <a:xfrm>
                <a:off x="1967416" y="2979429"/>
                <a:ext cx="3048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5D5639EC-5DF1-4EE3-BED1-319E35A67B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416" y="2979429"/>
                <a:ext cx="304892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>
            <a:extLst>
              <a:ext uri="{FF2B5EF4-FFF2-40B4-BE49-F238E27FC236}">
                <a16:creationId xmlns:a16="http://schemas.microsoft.com/office/drawing/2014/main" id="{B3002761-E670-4049-BB74-1B64115F05C4}"/>
              </a:ext>
            </a:extLst>
          </p:cNvPr>
          <p:cNvSpPr/>
          <p:nvPr/>
        </p:nvSpPr>
        <p:spPr>
          <a:xfrm>
            <a:off x="2085599" y="297893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EB5A3AE-EBF6-493A-85F7-5CE37EDEBC2B}"/>
                  </a:ext>
                </a:extLst>
              </p:cNvPr>
              <p:cNvSpPr/>
              <p:nvPr/>
            </p:nvSpPr>
            <p:spPr>
              <a:xfrm>
                <a:off x="1900186" y="2704338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EB5A3AE-EBF6-493A-85F7-5CE37EDEBC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186" y="2704338"/>
                <a:ext cx="27764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EB110623-3FB7-4255-BCDA-F752A7081DCA}"/>
                  </a:ext>
                </a:extLst>
              </p:cNvPr>
              <p:cNvSpPr/>
              <p:nvPr/>
            </p:nvSpPr>
            <p:spPr>
              <a:xfrm>
                <a:off x="1909738" y="3078002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EB110623-3FB7-4255-BCDA-F752A7081D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738" y="3078002"/>
                <a:ext cx="27764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9" name="Group 88">
            <a:extLst>
              <a:ext uri="{FF2B5EF4-FFF2-40B4-BE49-F238E27FC236}">
                <a16:creationId xmlns:a16="http://schemas.microsoft.com/office/drawing/2014/main" id="{3C7D4440-6968-4532-986D-98A1CECC5E2F}"/>
              </a:ext>
            </a:extLst>
          </p:cNvPr>
          <p:cNvGrpSpPr/>
          <p:nvPr/>
        </p:nvGrpSpPr>
        <p:grpSpPr>
          <a:xfrm>
            <a:off x="5755087" y="3004468"/>
            <a:ext cx="661332" cy="222190"/>
            <a:chOff x="2830619" y="2357306"/>
            <a:chExt cx="661332" cy="222190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41A528C-38F7-4E88-8C0D-A017DBD1EB1E}"/>
                </a:ext>
              </a:extLst>
            </p:cNvPr>
            <p:cNvCxnSpPr/>
            <p:nvPr/>
          </p:nvCxnSpPr>
          <p:spPr>
            <a:xfrm flipV="1">
              <a:off x="2835479" y="2357306"/>
              <a:ext cx="0" cy="2221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96F233F-C4CA-432A-806E-2D984B3DDD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6613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49E81775-CA9C-4BD7-AD35-3F6CFE5F985B}"/>
              </a:ext>
            </a:extLst>
          </p:cNvPr>
          <p:cNvSpPr/>
          <p:nvPr/>
        </p:nvSpPr>
        <p:spPr>
          <a:xfrm>
            <a:off x="5819465" y="302454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7</a:t>
            </a:r>
            <a:endParaRPr lang="en-GB" sz="2400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65EBFF2-FFD2-4B2C-AD49-13BA56A228E2}"/>
              </a:ext>
            </a:extLst>
          </p:cNvPr>
          <p:cNvSpPr/>
          <p:nvPr/>
        </p:nvSpPr>
        <p:spPr>
          <a:xfrm>
            <a:off x="5320673" y="300013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1CE7407-DCF6-467B-A78C-42E084293146}"/>
              </a:ext>
            </a:extLst>
          </p:cNvPr>
          <p:cNvSpPr/>
          <p:nvPr/>
        </p:nvSpPr>
        <p:spPr>
          <a:xfrm>
            <a:off x="5810746" y="263587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049067B-0DA2-4FFF-A413-176098C7E3F0}"/>
              </a:ext>
            </a:extLst>
          </p:cNvPr>
          <p:cNvSpPr/>
          <p:nvPr/>
        </p:nvSpPr>
        <p:spPr>
          <a:xfrm>
            <a:off x="6162656" y="264524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E994780-2C63-4822-B679-A7EA7135A09D}"/>
              </a:ext>
            </a:extLst>
          </p:cNvPr>
          <p:cNvGrpSpPr/>
          <p:nvPr/>
        </p:nvGrpSpPr>
        <p:grpSpPr>
          <a:xfrm>
            <a:off x="5997446" y="2745939"/>
            <a:ext cx="531376" cy="726104"/>
            <a:chOff x="5997446" y="2745939"/>
            <a:chExt cx="531376" cy="7261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8C22C656-DA43-4F25-BC50-1B32C30C676D}"/>
                    </a:ext>
                  </a:extLst>
                </p:cNvPr>
                <p:cNvSpPr/>
                <p:nvPr/>
              </p:nvSpPr>
              <p:spPr>
                <a:xfrm>
                  <a:off x="6064676" y="3010397"/>
                  <a:ext cx="304892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8C22C656-DA43-4F25-BC50-1B32C30C676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4676" y="3010397"/>
                  <a:ext cx="304892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E4AA29F-06EB-4AF3-A06B-523FFBF010D4}"/>
                </a:ext>
              </a:extLst>
            </p:cNvPr>
            <p:cNvSpPr/>
            <p:nvPr/>
          </p:nvSpPr>
          <p:spPr>
            <a:xfrm>
              <a:off x="6188664" y="3010378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0</a:t>
              </a:r>
              <a:endParaRPr lang="en-GB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9ABF01AC-50A2-45A1-AB2C-6EE8EFC530DC}"/>
                    </a:ext>
                  </a:extLst>
                </p:cNvPr>
                <p:cNvSpPr/>
                <p:nvPr/>
              </p:nvSpPr>
              <p:spPr>
                <a:xfrm>
                  <a:off x="5997446" y="2745939"/>
                  <a:ext cx="27764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9ABF01AC-50A2-45A1-AB2C-6EE8EFC530D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7446" y="2745939"/>
                  <a:ext cx="277640" cy="276999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4FF38AEC-D8E8-46F2-8F87-C23DCCC95B80}"/>
                    </a:ext>
                  </a:extLst>
                </p:cNvPr>
                <p:cNvSpPr/>
                <p:nvPr/>
              </p:nvSpPr>
              <p:spPr>
                <a:xfrm>
                  <a:off x="6006998" y="3108970"/>
                  <a:ext cx="27764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4FF38AEC-D8E8-46F2-8F87-C23DCCC95B8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6998" y="3108970"/>
                  <a:ext cx="277640" cy="276999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8929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6" grpId="0"/>
      <p:bldP spid="187" grpId="0"/>
      <p:bldP spid="188" grpId="0"/>
      <p:bldP spid="189" grpId="0"/>
      <p:bldP spid="76" grpId="0"/>
      <p:bldP spid="77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92" grpId="0"/>
      <p:bldP spid="93" grpId="0"/>
      <p:bldP spid="94" grpId="0"/>
      <p:bldP spid="9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705FCFFB-5234-40CC-B8DE-58E69FD86102}"/>
              </a:ext>
            </a:extLst>
          </p:cNvPr>
          <p:cNvSpPr/>
          <p:nvPr/>
        </p:nvSpPr>
        <p:spPr>
          <a:xfrm>
            <a:off x="198121" y="333824"/>
            <a:ext cx="465544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 kern="0" dirty="0"/>
              <a:t>EX 8 - Dividend leaves decimal answers (</a:t>
            </a:r>
            <a:r>
              <a:rPr lang="en-US" sz="1350" b="1" kern="0" dirty="0" err="1"/>
              <a:t>inc</a:t>
            </a:r>
            <a:r>
              <a:rPr lang="en-US" sz="1350" b="1" kern="0" dirty="0"/>
              <a:t> 3dp and recurring)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43693CFD-718A-4ADD-B624-C0337F9A0857}"/>
              </a:ext>
            </a:extLst>
          </p:cNvPr>
          <p:cNvCxnSpPr>
            <a:cxnSpLocks/>
          </p:cNvCxnSpPr>
          <p:nvPr/>
        </p:nvCxnSpPr>
        <p:spPr>
          <a:xfrm>
            <a:off x="4233831" y="1153595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476BA2E2-DC1E-4F22-A69A-5B5EEF95492B}"/>
              </a:ext>
            </a:extLst>
          </p:cNvPr>
          <p:cNvSpPr txBox="1"/>
          <p:nvPr/>
        </p:nvSpPr>
        <p:spPr>
          <a:xfrm>
            <a:off x="1117651" y="1049419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41505CA5-729A-4A09-BBF2-A00FB6B555F6}"/>
              </a:ext>
            </a:extLst>
          </p:cNvPr>
          <p:cNvSpPr txBox="1"/>
          <p:nvPr/>
        </p:nvSpPr>
        <p:spPr>
          <a:xfrm>
            <a:off x="5478686" y="1069579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27102AB-8F57-4ED2-93AD-E8CB4F23AE7B}"/>
                  </a:ext>
                </a:extLst>
              </p:cNvPr>
              <p:cNvSpPr txBox="1"/>
              <p:nvPr/>
            </p:nvSpPr>
            <p:spPr>
              <a:xfrm>
                <a:off x="263438" y="1601551"/>
                <a:ext cx="40079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914400"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Wha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t</a:t>
                </a:r>
                <a:r>
                  <a:rPr lang="en-GB" sz="2400" dirty="0"/>
                  <a:t> is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400" kern="0" dirty="0">
                    <a:solidFill>
                      <a:prstClr val="black"/>
                    </a:solidFill>
                  </a:rPr>
                  <a:t>?</a:t>
                </a:r>
                <a:endPara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27102AB-8F57-4ED2-93AD-E8CB4F23A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38" y="1601551"/>
                <a:ext cx="4007978" cy="461665"/>
              </a:xfrm>
              <a:prstGeom prst="rect">
                <a:avLst/>
              </a:prstGeom>
              <a:blipFill>
                <a:blip r:embed="rId2"/>
                <a:stretch>
                  <a:fillRect l="-228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6" name="Group 85">
            <a:extLst>
              <a:ext uri="{FF2B5EF4-FFF2-40B4-BE49-F238E27FC236}">
                <a16:creationId xmlns:a16="http://schemas.microsoft.com/office/drawing/2014/main" id="{4305D5B7-6E73-48ED-934B-5ED6D8DCA88C}"/>
              </a:ext>
            </a:extLst>
          </p:cNvPr>
          <p:cNvGrpSpPr/>
          <p:nvPr/>
        </p:nvGrpSpPr>
        <p:grpSpPr>
          <a:xfrm>
            <a:off x="1671281" y="2920118"/>
            <a:ext cx="1050518" cy="213802"/>
            <a:chOff x="2830619" y="2365695"/>
            <a:chExt cx="1050518" cy="213802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FA44219-BF16-40F9-AD4A-64134ECF8A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479" y="2377378"/>
              <a:ext cx="0" cy="202119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557E3A3-829C-4DB6-B7D7-9931616F2A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1050518" cy="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4A4467A2-84C7-4594-986C-538198BD2E00}"/>
              </a:ext>
            </a:extLst>
          </p:cNvPr>
          <p:cNvSpPr/>
          <p:nvPr/>
        </p:nvSpPr>
        <p:spPr>
          <a:xfrm>
            <a:off x="1735659" y="293180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3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4165F9A-AEE4-416B-AB5B-29D39CECF583}"/>
              </a:ext>
            </a:extLst>
          </p:cNvPr>
          <p:cNvSpPr/>
          <p:nvPr/>
        </p:nvSpPr>
        <p:spPr>
          <a:xfrm>
            <a:off x="1236867" y="290739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4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18C7A46-B014-41AE-A83F-CE57FFFC424D}"/>
              </a:ext>
            </a:extLst>
          </p:cNvPr>
          <p:cNvSpPr/>
          <p:nvPr/>
        </p:nvSpPr>
        <p:spPr>
          <a:xfrm>
            <a:off x="1761428" y="255510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EA4826A-50F3-464C-A8EC-4C53DB6D411F}"/>
              </a:ext>
            </a:extLst>
          </p:cNvPr>
          <p:cNvSpPr/>
          <p:nvPr/>
        </p:nvSpPr>
        <p:spPr>
          <a:xfrm>
            <a:off x="2078850" y="254764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3428CB61-F4D1-4D55-BAF3-563F4B7F9BA3}"/>
                  </a:ext>
                </a:extLst>
              </p:cNvPr>
              <p:cNvSpPr/>
              <p:nvPr/>
            </p:nvSpPr>
            <p:spPr>
              <a:xfrm>
                <a:off x="1980870" y="2917658"/>
                <a:ext cx="3048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3428CB61-F4D1-4D55-BAF3-563F4B7F9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870" y="2917658"/>
                <a:ext cx="304892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ectangle 93">
            <a:extLst>
              <a:ext uri="{FF2B5EF4-FFF2-40B4-BE49-F238E27FC236}">
                <a16:creationId xmlns:a16="http://schemas.microsoft.com/office/drawing/2014/main" id="{718517B5-CE65-4237-B229-F686D184CA2F}"/>
              </a:ext>
            </a:extLst>
          </p:cNvPr>
          <p:cNvSpPr/>
          <p:nvPr/>
        </p:nvSpPr>
        <p:spPr>
          <a:xfrm>
            <a:off x="2104858" y="291763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7AF75D37-2BB9-4AC7-AB94-99900F17102E}"/>
                  </a:ext>
                </a:extLst>
              </p:cNvPr>
              <p:cNvSpPr/>
              <p:nvPr/>
            </p:nvSpPr>
            <p:spPr>
              <a:xfrm>
                <a:off x="1913640" y="2653200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7AF75D37-2BB9-4AC7-AB94-99900F1710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640" y="2653200"/>
                <a:ext cx="277640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291C8DEC-156C-4658-8438-2CD0DA9D7CD4}"/>
                  </a:ext>
                </a:extLst>
              </p:cNvPr>
              <p:cNvSpPr/>
              <p:nvPr/>
            </p:nvSpPr>
            <p:spPr>
              <a:xfrm>
                <a:off x="1923192" y="3016231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291C8DEC-156C-4658-8438-2CD0DA9D7C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192" y="3016231"/>
                <a:ext cx="27764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>
            <a:extLst>
              <a:ext uri="{FF2B5EF4-FFF2-40B4-BE49-F238E27FC236}">
                <a16:creationId xmlns:a16="http://schemas.microsoft.com/office/drawing/2014/main" id="{A6D22006-2D66-465D-B576-231E5E9794A8}"/>
              </a:ext>
            </a:extLst>
          </p:cNvPr>
          <p:cNvSpPr/>
          <p:nvPr/>
        </p:nvSpPr>
        <p:spPr>
          <a:xfrm>
            <a:off x="5941211" y="286056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1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1028A57-57CA-4E67-8AFC-EED7A3002309}"/>
              </a:ext>
            </a:extLst>
          </p:cNvPr>
          <p:cNvSpPr/>
          <p:nvPr/>
        </p:nvSpPr>
        <p:spPr>
          <a:xfrm>
            <a:off x="5391514" y="286811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4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770375D-32C4-49F1-9FD8-83551A98A897}"/>
              </a:ext>
            </a:extLst>
          </p:cNvPr>
          <p:cNvSpPr/>
          <p:nvPr/>
        </p:nvSpPr>
        <p:spPr>
          <a:xfrm>
            <a:off x="5932492" y="249316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0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ACB44BB-4D75-4BF7-AEC2-5E6991F3B7A0}"/>
              </a:ext>
            </a:extLst>
          </p:cNvPr>
          <p:cNvSpPr/>
          <p:nvPr/>
        </p:nvSpPr>
        <p:spPr>
          <a:xfrm>
            <a:off x="6284402" y="250253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C6FBD45-9AF8-4DC3-967E-C3B5536ACDC3}"/>
                  </a:ext>
                </a:extLst>
              </p:cNvPr>
              <p:cNvSpPr/>
              <p:nvPr/>
            </p:nvSpPr>
            <p:spPr>
              <a:xfrm>
                <a:off x="6219978" y="2846425"/>
                <a:ext cx="26614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C6FBD45-9AF8-4DC3-967E-C3B5536ACD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978" y="2846425"/>
                <a:ext cx="26614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 101">
            <a:extLst>
              <a:ext uri="{FF2B5EF4-FFF2-40B4-BE49-F238E27FC236}">
                <a16:creationId xmlns:a16="http://schemas.microsoft.com/office/drawing/2014/main" id="{1546C5A3-D4BA-4D67-8EB5-7B231E840DF2}"/>
              </a:ext>
            </a:extLst>
          </p:cNvPr>
          <p:cNvSpPr/>
          <p:nvPr/>
        </p:nvSpPr>
        <p:spPr>
          <a:xfrm>
            <a:off x="6347408" y="283588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8DD3615E-4139-40C6-8DE6-223E969116B6}"/>
                  </a:ext>
                </a:extLst>
              </p:cNvPr>
              <p:cNvSpPr/>
              <p:nvPr/>
            </p:nvSpPr>
            <p:spPr>
              <a:xfrm>
                <a:off x="6119192" y="2581967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8DD3615E-4139-40C6-8DE6-223E969116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192" y="2581967"/>
                <a:ext cx="27764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35324656-2787-41FB-8847-E1B691819473}"/>
                  </a:ext>
                </a:extLst>
              </p:cNvPr>
              <p:cNvSpPr/>
              <p:nvPr/>
            </p:nvSpPr>
            <p:spPr>
              <a:xfrm>
                <a:off x="6128744" y="2931801"/>
                <a:ext cx="20261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35324656-2787-41FB-8847-E1B6918194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744" y="2931801"/>
                <a:ext cx="202617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ectangle 104">
            <a:extLst>
              <a:ext uri="{FF2B5EF4-FFF2-40B4-BE49-F238E27FC236}">
                <a16:creationId xmlns:a16="http://schemas.microsoft.com/office/drawing/2014/main" id="{A1833150-CE05-4765-A76C-6778983756C5}"/>
              </a:ext>
            </a:extLst>
          </p:cNvPr>
          <p:cNvSpPr/>
          <p:nvPr/>
        </p:nvSpPr>
        <p:spPr>
          <a:xfrm>
            <a:off x="2332780" y="291763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2AD0C6-B323-49C7-A69F-FD337EED3D13}"/>
                  </a:ext>
                </a:extLst>
              </p:cNvPr>
              <p:cNvSpPr/>
              <p:nvPr/>
            </p:nvSpPr>
            <p:spPr>
              <a:xfrm>
                <a:off x="2258965" y="2901238"/>
                <a:ext cx="3048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2AD0C6-B323-49C7-A69F-FD337EED3D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965" y="2901238"/>
                <a:ext cx="30489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7" name="Group 106">
            <a:extLst>
              <a:ext uri="{FF2B5EF4-FFF2-40B4-BE49-F238E27FC236}">
                <a16:creationId xmlns:a16="http://schemas.microsoft.com/office/drawing/2014/main" id="{6ED946B0-AED2-4998-97B3-830AB64EB3CD}"/>
              </a:ext>
            </a:extLst>
          </p:cNvPr>
          <p:cNvGrpSpPr/>
          <p:nvPr/>
        </p:nvGrpSpPr>
        <p:grpSpPr>
          <a:xfrm>
            <a:off x="5847886" y="2888503"/>
            <a:ext cx="1050518" cy="213802"/>
            <a:chOff x="2830619" y="2365695"/>
            <a:chExt cx="1050518" cy="213802"/>
          </a:xfrm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F5161DD3-4D35-4711-AECB-DF0672C073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479" y="2377378"/>
              <a:ext cx="0" cy="202119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97DA363-0734-48C1-859E-39C05C2E45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1050518" cy="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FCDB1FB-491D-46A5-BAC2-39758E3B113C}"/>
              </a:ext>
            </a:extLst>
          </p:cNvPr>
          <p:cNvSpPr/>
          <p:nvPr/>
        </p:nvSpPr>
        <p:spPr>
          <a:xfrm>
            <a:off x="2307199" y="255290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5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0E395F7-0C06-425C-9E50-EB0EFFFF1223}"/>
              </a:ext>
            </a:extLst>
          </p:cNvPr>
          <p:cNvSpPr/>
          <p:nvPr/>
        </p:nvSpPr>
        <p:spPr>
          <a:xfrm>
            <a:off x="6693249" y="285248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B0529BB2-38DD-4C07-AD7A-06ADF24F0C97}"/>
                  </a:ext>
                </a:extLst>
              </p:cNvPr>
              <p:cNvSpPr/>
              <p:nvPr/>
            </p:nvSpPr>
            <p:spPr>
              <a:xfrm>
                <a:off x="6570985" y="2863380"/>
                <a:ext cx="26614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B0529BB2-38DD-4C07-AD7A-06ADF24F0C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985" y="2863380"/>
                <a:ext cx="266148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Rectangle 113">
            <a:extLst>
              <a:ext uri="{FF2B5EF4-FFF2-40B4-BE49-F238E27FC236}">
                <a16:creationId xmlns:a16="http://schemas.microsoft.com/office/drawing/2014/main" id="{BD4C8518-0F06-4CD2-9D55-9A20D0D440F9}"/>
              </a:ext>
            </a:extLst>
          </p:cNvPr>
          <p:cNvSpPr/>
          <p:nvPr/>
        </p:nvSpPr>
        <p:spPr>
          <a:xfrm>
            <a:off x="6602135" y="249813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EC5A451-B9FE-4B11-B313-B200105D7B14}"/>
                  </a:ext>
                </a:extLst>
              </p:cNvPr>
              <p:cNvSpPr txBox="1"/>
              <p:nvPr/>
            </p:nvSpPr>
            <p:spPr>
              <a:xfrm>
                <a:off x="4768225" y="1676247"/>
                <a:ext cx="40079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914400"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Wha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t</a:t>
                </a:r>
                <a:r>
                  <a:rPr lang="en-GB" sz="2400" dirty="0"/>
                  <a:t> is </a:t>
                </a:r>
                <a14:m>
                  <m:oMath xmlns:m="http://schemas.openxmlformats.org/officeDocument/2006/math">
                    <m:r>
                      <a:rPr lang="en-GB" sz="2400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400" kern="0" dirty="0">
                    <a:solidFill>
                      <a:prstClr val="black"/>
                    </a:solidFill>
                  </a:rPr>
                  <a:t>?</a:t>
                </a:r>
                <a:endPara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EC5A451-B9FE-4B11-B313-B200105D7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225" y="1676247"/>
                <a:ext cx="4007978" cy="461665"/>
              </a:xfrm>
              <a:prstGeom prst="rect">
                <a:avLst/>
              </a:prstGeom>
              <a:blipFill>
                <a:blip r:embed="rId11"/>
                <a:stretch>
                  <a:fillRect l="-228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880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10" grpId="0"/>
      <p:bldP spid="111" grpId="0"/>
      <p:bldP spid="113" grpId="0"/>
      <p:bldP spid="114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87470AA-2557-4E5E-B2B2-4E69AE12AAEF}"/>
              </a:ext>
            </a:extLst>
          </p:cNvPr>
          <p:cNvSpPr txBox="1"/>
          <p:nvPr/>
        </p:nvSpPr>
        <p:spPr>
          <a:xfrm>
            <a:off x="1175657" y="85634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92CEF8-5E94-43BC-80FC-C0882628C398}"/>
              </a:ext>
            </a:extLst>
          </p:cNvPr>
          <p:cNvSpPr txBox="1"/>
          <p:nvPr/>
        </p:nvSpPr>
        <p:spPr>
          <a:xfrm>
            <a:off x="5536692" y="87650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BE7DDA5-EC12-48BA-89D6-E20B35D7869F}"/>
              </a:ext>
            </a:extLst>
          </p:cNvPr>
          <p:cNvCxnSpPr>
            <a:cxnSpLocks/>
          </p:cNvCxnSpPr>
          <p:nvPr/>
        </p:nvCxnSpPr>
        <p:spPr>
          <a:xfrm>
            <a:off x="4293547" y="1063928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CC50D05-5D34-4A8B-93FF-4291EB23E3CF}"/>
              </a:ext>
            </a:extLst>
          </p:cNvPr>
          <p:cNvGrpSpPr/>
          <p:nvPr/>
        </p:nvGrpSpPr>
        <p:grpSpPr>
          <a:xfrm>
            <a:off x="5569568" y="1954895"/>
            <a:ext cx="1036473" cy="418415"/>
            <a:chOff x="473346" y="846725"/>
            <a:chExt cx="1036473" cy="41841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3C068A8-F3E3-4D6E-B5E6-F7ED7DA83283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4F2FCEB8-E9C2-4776-9865-65F8500F92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8F3476E6-E8F7-40D6-8297-63D1928634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39250C4-F000-4344-876B-D64EA46132FE}"/>
                </a:ext>
              </a:extLst>
            </p:cNvPr>
            <p:cNvSpPr/>
            <p:nvPr/>
          </p:nvSpPr>
          <p:spPr>
            <a:xfrm>
              <a:off x="770213" y="865030"/>
              <a:ext cx="5020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2 4</a:t>
              </a:r>
              <a:endParaRPr lang="en-GB" sz="2000" kern="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5EFB2A-E94B-49A9-93F7-4F0C34F46A5E}"/>
                </a:ext>
              </a:extLst>
            </p:cNvPr>
            <p:cNvSpPr/>
            <p:nvPr/>
          </p:nvSpPr>
          <p:spPr>
            <a:xfrm>
              <a:off x="473346" y="84672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A2AABD8-B047-471F-9C18-29C3EB9E0B5A}"/>
              </a:ext>
            </a:extLst>
          </p:cNvPr>
          <p:cNvGrpSpPr/>
          <p:nvPr/>
        </p:nvGrpSpPr>
        <p:grpSpPr>
          <a:xfrm>
            <a:off x="796862" y="1936678"/>
            <a:ext cx="1057688" cy="408872"/>
            <a:chOff x="452131" y="856268"/>
            <a:chExt cx="1057688" cy="40887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A016162-C90D-46E4-A67D-ACA9DA77832E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7202004-6FEC-4C7C-B973-D0CEAFF40D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962707F-1FB2-4DBA-9F99-BBECF62376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6E230A3-818D-4FA6-A65C-43DDF9C2312B}"/>
                </a:ext>
              </a:extLst>
            </p:cNvPr>
            <p:cNvSpPr/>
            <p:nvPr/>
          </p:nvSpPr>
          <p:spPr>
            <a:xfrm>
              <a:off x="770213" y="865030"/>
              <a:ext cx="5020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2 2</a:t>
              </a:r>
              <a:endParaRPr lang="en-GB" sz="2000" kern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83B111A-3AF4-48F1-9743-9A3E2E8536D4}"/>
                </a:ext>
              </a:extLst>
            </p:cNvPr>
            <p:cNvSpPr/>
            <p:nvPr/>
          </p:nvSpPr>
          <p:spPr>
            <a:xfrm>
              <a:off x="452131" y="85626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B2DB828-ACA0-4374-83A7-BAA522F495EA}"/>
              </a:ext>
            </a:extLst>
          </p:cNvPr>
          <p:cNvGrpSpPr/>
          <p:nvPr/>
        </p:nvGrpSpPr>
        <p:grpSpPr>
          <a:xfrm>
            <a:off x="796862" y="3103044"/>
            <a:ext cx="1057688" cy="408872"/>
            <a:chOff x="452131" y="856268"/>
            <a:chExt cx="1057688" cy="408872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FF00986-1C8A-4175-8491-9AB3D19A1F78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DC537A2B-B11F-4AAD-AF18-0266B4C1932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97CE50C7-EB04-40C0-AE89-38A5E7CBEF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D5B778B-86DD-4EE7-B06F-F843D2DD2E9A}"/>
                </a:ext>
              </a:extLst>
            </p:cNvPr>
            <p:cNvSpPr/>
            <p:nvPr/>
          </p:nvSpPr>
          <p:spPr>
            <a:xfrm>
              <a:off x="770213" y="865030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2 4 2</a:t>
              </a:r>
              <a:endParaRPr lang="en-GB" sz="2000" kern="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F2D47A6-3AD5-488C-A1C4-24271004B545}"/>
                </a:ext>
              </a:extLst>
            </p:cNvPr>
            <p:cNvSpPr/>
            <p:nvPr/>
          </p:nvSpPr>
          <p:spPr>
            <a:xfrm>
              <a:off x="452131" y="85626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25FADAE-D783-456C-BFA2-A05F52A3E601}"/>
              </a:ext>
            </a:extLst>
          </p:cNvPr>
          <p:cNvGrpSpPr/>
          <p:nvPr/>
        </p:nvGrpSpPr>
        <p:grpSpPr>
          <a:xfrm>
            <a:off x="5621766" y="3032793"/>
            <a:ext cx="1036473" cy="418415"/>
            <a:chOff x="473346" y="846725"/>
            <a:chExt cx="1036473" cy="418415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9E58A26-E12D-4C31-8FC3-4CC692314A08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6666A538-7920-4D8D-B894-4F5633C485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2E5B953B-A0E8-4B3A-939C-F93D4CD172E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36E37CA-9E1D-486E-B234-41FF94DB8116}"/>
                </a:ext>
              </a:extLst>
            </p:cNvPr>
            <p:cNvSpPr/>
            <p:nvPr/>
          </p:nvSpPr>
          <p:spPr>
            <a:xfrm>
              <a:off x="770213" y="865030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2 4 4</a:t>
              </a:r>
              <a:endParaRPr lang="en-GB" sz="2000" kern="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A9A92E0-3172-45FB-9049-1BA0F58056A9}"/>
                </a:ext>
              </a:extLst>
            </p:cNvPr>
            <p:cNvSpPr/>
            <p:nvPr/>
          </p:nvSpPr>
          <p:spPr>
            <a:xfrm>
              <a:off x="473346" y="84672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6FC2DCA-048B-46CC-AC77-4F745DEAAD76}"/>
              </a:ext>
            </a:extLst>
          </p:cNvPr>
          <p:cNvGrpSpPr/>
          <p:nvPr/>
        </p:nvGrpSpPr>
        <p:grpSpPr>
          <a:xfrm>
            <a:off x="807552" y="4299534"/>
            <a:ext cx="1057688" cy="408872"/>
            <a:chOff x="452131" y="856268"/>
            <a:chExt cx="1057688" cy="40887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F1422AB-E3F8-460F-A520-3A6268F5CE00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2F519AD-051D-4E95-BB43-0C8E20D057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215A22C0-5CC7-4837-BAA0-77BE42B030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72D9711-DE64-42D3-A4C0-7D4BFA9B11BC}"/>
                </a:ext>
              </a:extLst>
            </p:cNvPr>
            <p:cNvSpPr/>
            <p:nvPr/>
          </p:nvSpPr>
          <p:spPr>
            <a:xfrm>
              <a:off x="770213" y="865030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4 2 0</a:t>
              </a:r>
              <a:endParaRPr lang="en-GB" sz="2000" kern="0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C596207-E312-4E99-8882-8A549A31B877}"/>
                </a:ext>
              </a:extLst>
            </p:cNvPr>
            <p:cNvSpPr/>
            <p:nvPr/>
          </p:nvSpPr>
          <p:spPr>
            <a:xfrm>
              <a:off x="452131" y="85626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A5B72B9-4F27-4A53-9470-AE829E753899}"/>
              </a:ext>
            </a:extLst>
          </p:cNvPr>
          <p:cNvGrpSpPr/>
          <p:nvPr/>
        </p:nvGrpSpPr>
        <p:grpSpPr>
          <a:xfrm>
            <a:off x="5621766" y="4151160"/>
            <a:ext cx="1036473" cy="418415"/>
            <a:chOff x="473346" y="846725"/>
            <a:chExt cx="1036473" cy="418415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A935586C-C9A3-4DCA-818B-EE7454273FCD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4DD26D24-E0A2-4CF0-979E-15F32E4C27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2D973766-01B7-4279-880E-81663824716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AB38B6B-B04C-4779-963F-CF9E67445C21}"/>
                </a:ext>
              </a:extLst>
            </p:cNvPr>
            <p:cNvSpPr/>
            <p:nvPr/>
          </p:nvSpPr>
          <p:spPr>
            <a:xfrm>
              <a:off x="770213" y="865030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4 4 0</a:t>
              </a:r>
              <a:endParaRPr lang="en-GB" sz="2000" kern="0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1F97EEC-2069-4904-A37D-9B40E10F19BB}"/>
                </a:ext>
              </a:extLst>
            </p:cNvPr>
            <p:cNvSpPr/>
            <p:nvPr/>
          </p:nvSpPr>
          <p:spPr>
            <a:xfrm>
              <a:off x="473346" y="84672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F9C1416-71B2-4E84-95C1-2DB58C980169}"/>
              </a:ext>
            </a:extLst>
          </p:cNvPr>
          <p:cNvGrpSpPr/>
          <p:nvPr/>
        </p:nvGrpSpPr>
        <p:grpSpPr>
          <a:xfrm>
            <a:off x="832507" y="5450385"/>
            <a:ext cx="1195245" cy="408872"/>
            <a:chOff x="452131" y="856268"/>
            <a:chExt cx="1195245" cy="408872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41139C84-8503-4472-BEF9-F3D5041B4CC6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22987A41-2249-4B54-8233-64DE5B6155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0067FB4B-6140-4FC3-9B18-A8BFB66B23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3845E9F-FAC8-401A-9B69-2C2A81EA9CE7}"/>
                </a:ext>
              </a:extLst>
            </p:cNvPr>
            <p:cNvSpPr/>
            <p:nvPr/>
          </p:nvSpPr>
          <p:spPr>
            <a:xfrm>
              <a:off x="770213" y="865030"/>
              <a:ext cx="8771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4 6 8 0</a:t>
              </a:r>
              <a:endParaRPr lang="en-GB" sz="2000" kern="0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86557D0-506E-4A13-A18E-DDCA0CF75F18}"/>
                </a:ext>
              </a:extLst>
            </p:cNvPr>
            <p:cNvSpPr/>
            <p:nvPr/>
          </p:nvSpPr>
          <p:spPr>
            <a:xfrm>
              <a:off x="452131" y="85626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EEB450D-06ED-4218-AA7D-D08376796637}"/>
              </a:ext>
            </a:extLst>
          </p:cNvPr>
          <p:cNvGrpSpPr/>
          <p:nvPr/>
        </p:nvGrpSpPr>
        <p:grpSpPr>
          <a:xfrm>
            <a:off x="5615859" y="5455875"/>
            <a:ext cx="1174030" cy="418415"/>
            <a:chOff x="473346" y="846725"/>
            <a:chExt cx="1174030" cy="418415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F3204D26-E736-462C-8895-CBF5C4569218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B9E0EEA-8344-4746-B6B7-D5A099FE84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244717D1-96DB-4622-9CB1-B1CF2E598E4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8723BBE-88E7-492E-8E06-D1BBE2652501}"/>
                </a:ext>
              </a:extLst>
            </p:cNvPr>
            <p:cNvSpPr/>
            <p:nvPr/>
          </p:nvSpPr>
          <p:spPr>
            <a:xfrm>
              <a:off x="770213" y="865030"/>
              <a:ext cx="8771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8 6 4 0</a:t>
              </a:r>
              <a:endParaRPr lang="en-GB" sz="2000" kern="0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E4730E5-9E8D-4223-8196-68B5296B4BE5}"/>
                </a:ext>
              </a:extLst>
            </p:cNvPr>
            <p:cNvSpPr/>
            <p:nvPr/>
          </p:nvSpPr>
          <p:spPr>
            <a:xfrm>
              <a:off x="473346" y="84672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9AB0E316-5FA2-4897-97ED-B15A6C1C364A}"/>
              </a:ext>
            </a:extLst>
          </p:cNvPr>
          <p:cNvSpPr/>
          <p:nvPr/>
        </p:nvSpPr>
        <p:spPr>
          <a:xfrm>
            <a:off x="1107735" y="152780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54480F1-125D-4221-8D01-86788FDAC610}"/>
              </a:ext>
            </a:extLst>
          </p:cNvPr>
          <p:cNvSpPr/>
          <p:nvPr/>
        </p:nvSpPr>
        <p:spPr>
          <a:xfrm>
            <a:off x="1296756" y="1527807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258905D-8975-4397-8EF8-1B02D4C6C48D}"/>
              </a:ext>
            </a:extLst>
          </p:cNvPr>
          <p:cNvSpPr/>
          <p:nvPr/>
        </p:nvSpPr>
        <p:spPr>
          <a:xfrm>
            <a:off x="1122493" y="271846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15F2B9-8DB9-4D8A-9A36-1A79131FCF25}"/>
              </a:ext>
            </a:extLst>
          </p:cNvPr>
          <p:cNvSpPr/>
          <p:nvPr/>
        </p:nvSpPr>
        <p:spPr>
          <a:xfrm>
            <a:off x="1305023" y="2719207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A037576-CDA5-4EA7-85AE-7D6582FBD4AE}"/>
              </a:ext>
            </a:extLst>
          </p:cNvPr>
          <p:cNvSpPr/>
          <p:nvPr/>
        </p:nvSpPr>
        <p:spPr>
          <a:xfrm>
            <a:off x="1477164" y="2720110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F33DEF0-7DA7-48A9-8F92-0E65E97B6E98}"/>
              </a:ext>
            </a:extLst>
          </p:cNvPr>
          <p:cNvSpPr/>
          <p:nvPr/>
        </p:nvSpPr>
        <p:spPr>
          <a:xfrm>
            <a:off x="1122615" y="391895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CEA1931-C0DB-450C-A31C-A94DE990D956}"/>
              </a:ext>
            </a:extLst>
          </p:cNvPr>
          <p:cNvSpPr/>
          <p:nvPr/>
        </p:nvSpPr>
        <p:spPr>
          <a:xfrm>
            <a:off x="1296756" y="3928087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0858FBC-77C4-483E-866E-3D2EF88A2044}"/>
              </a:ext>
            </a:extLst>
          </p:cNvPr>
          <p:cNvSpPr/>
          <p:nvPr/>
        </p:nvSpPr>
        <p:spPr>
          <a:xfrm>
            <a:off x="1460508" y="3920601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EC24A19-9C10-4D0D-8272-A00AD84318F0}"/>
              </a:ext>
            </a:extLst>
          </p:cNvPr>
          <p:cNvSpPr/>
          <p:nvPr/>
        </p:nvSpPr>
        <p:spPr>
          <a:xfrm>
            <a:off x="1143728" y="507729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9F372B5-F215-4672-BBA4-C5BE8D5F6704}"/>
              </a:ext>
            </a:extLst>
          </p:cNvPr>
          <p:cNvSpPr/>
          <p:nvPr/>
        </p:nvSpPr>
        <p:spPr>
          <a:xfrm>
            <a:off x="1317869" y="5086424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0954F5B-45CA-43CD-AD9B-3CA074E83F1F}"/>
              </a:ext>
            </a:extLst>
          </p:cNvPr>
          <p:cNvSpPr/>
          <p:nvPr/>
        </p:nvSpPr>
        <p:spPr>
          <a:xfrm>
            <a:off x="1690951" y="5095915"/>
            <a:ext cx="314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B2947A2-2142-4BC9-B145-9B41ED692FFF}"/>
              </a:ext>
            </a:extLst>
          </p:cNvPr>
          <p:cNvSpPr/>
          <p:nvPr/>
        </p:nvSpPr>
        <p:spPr>
          <a:xfrm>
            <a:off x="1491485" y="5086424"/>
            <a:ext cx="314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51AD90C-711A-43FA-B0B0-F6A053FFCF8E}"/>
              </a:ext>
            </a:extLst>
          </p:cNvPr>
          <p:cNvSpPr/>
          <p:nvPr/>
        </p:nvSpPr>
        <p:spPr>
          <a:xfrm>
            <a:off x="5920863" y="260145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9FF2CB2-A860-48A0-B750-42B743DC3A9C}"/>
              </a:ext>
            </a:extLst>
          </p:cNvPr>
          <p:cNvSpPr/>
          <p:nvPr/>
        </p:nvSpPr>
        <p:spPr>
          <a:xfrm>
            <a:off x="6117465" y="2601528"/>
            <a:ext cx="3370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2BA329F-2F0B-4B54-AB86-FE9A9BB2A38E}"/>
              </a:ext>
            </a:extLst>
          </p:cNvPr>
          <p:cNvSpPr/>
          <p:nvPr/>
        </p:nvSpPr>
        <p:spPr>
          <a:xfrm>
            <a:off x="6308415" y="2605062"/>
            <a:ext cx="3145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BDA6781-7850-4C99-BC87-4C3CE2CD7F58}"/>
              </a:ext>
            </a:extLst>
          </p:cNvPr>
          <p:cNvSpPr/>
          <p:nvPr/>
        </p:nvSpPr>
        <p:spPr>
          <a:xfrm>
            <a:off x="5863045" y="154548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D8609D4-3F0D-4A13-A188-7B8B1662C529}"/>
              </a:ext>
            </a:extLst>
          </p:cNvPr>
          <p:cNvSpPr/>
          <p:nvPr/>
        </p:nvSpPr>
        <p:spPr>
          <a:xfrm>
            <a:off x="6037186" y="1554618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4954975-FC19-4813-B1CA-9638D4C4149E}"/>
              </a:ext>
            </a:extLst>
          </p:cNvPr>
          <p:cNvSpPr/>
          <p:nvPr/>
        </p:nvSpPr>
        <p:spPr>
          <a:xfrm>
            <a:off x="5863045" y="375062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BBEA96D-6CBF-458F-8F8D-8E6FCFD7FB64}"/>
              </a:ext>
            </a:extLst>
          </p:cNvPr>
          <p:cNvSpPr/>
          <p:nvPr/>
        </p:nvSpPr>
        <p:spPr>
          <a:xfrm>
            <a:off x="6116896" y="3752576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E004B56-55AC-487C-94FF-CB4E4CE97467}"/>
              </a:ext>
            </a:extLst>
          </p:cNvPr>
          <p:cNvSpPr/>
          <p:nvPr/>
        </p:nvSpPr>
        <p:spPr>
          <a:xfrm>
            <a:off x="6305795" y="3744559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B6FDAB1-1409-4A50-8710-6F320026D456}"/>
              </a:ext>
            </a:extLst>
          </p:cNvPr>
          <p:cNvSpPr/>
          <p:nvPr/>
        </p:nvSpPr>
        <p:spPr>
          <a:xfrm>
            <a:off x="5902114" y="504639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9EA466B-1D4E-497A-A5B8-52230F8F6956}"/>
              </a:ext>
            </a:extLst>
          </p:cNvPr>
          <p:cNvSpPr/>
          <p:nvPr/>
        </p:nvSpPr>
        <p:spPr>
          <a:xfrm>
            <a:off x="6092650" y="505903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9B44A8E-B185-436A-BD4B-EB79FC81B7D9}"/>
              </a:ext>
            </a:extLst>
          </p:cNvPr>
          <p:cNvSpPr/>
          <p:nvPr/>
        </p:nvSpPr>
        <p:spPr>
          <a:xfrm>
            <a:off x="6308415" y="505903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443ABDE-F98D-46E2-A9D6-1D452CF438A7}"/>
              </a:ext>
            </a:extLst>
          </p:cNvPr>
          <p:cNvSpPr/>
          <p:nvPr/>
        </p:nvSpPr>
        <p:spPr>
          <a:xfrm>
            <a:off x="6470696" y="506217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6733AF2-9C79-4A9D-85A3-15E7AF659DEA}"/>
              </a:ext>
            </a:extLst>
          </p:cNvPr>
          <p:cNvSpPr/>
          <p:nvPr/>
        </p:nvSpPr>
        <p:spPr>
          <a:xfrm>
            <a:off x="242139" y="319152"/>
            <a:ext cx="3278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1 </a:t>
            </a:r>
            <a:r>
              <a:rPr lang="en-GB" sz="1400" kern="0" dirty="0">
                <a:solidFill>
                  <a:prstClr val="black"/>
                </a:solidFill>
              </a:rPr>
              <a:t>- Dividend digit is a multiple of divisor</a:t>
            </a:r>
          </a:p>
        </p:txBody>
      </p:sp>
    </p:spTree>
    <p:extLst>
      <p:ext uri="{BB962C8B-B14F-4D97-AF65-F5344CB8AC3E}">
        <p14:creationId xmlns:p14="http://schemas.microsoft.com/office/powerpoint/2010/main" val="24066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4" grpId="0"/>
      <p:bldP spid="76" grpId="0"/>
      <p:bldP spid="77" grpId="0"/>
      <p:bldP spid="78" grpId="0"/>
      <p:bldP spid="80" grpId="0"/>
      <p:bldP spid="81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95" grpId="0"/>
      <p:bldP spid="9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BDDFDCE-7464-4995-9D9C-397F5C2510C2}"/>
                  </a:ext>
                </a:extLst>
              </p:cNvPr>
              <p:cNvSpPr/>
              <p:nvPr/>
            </p:nvSpPr>
            <p:spPr>
              <a:xfrm>
                <a:off x="684137" y="830356"/>
                <a:ext cx="2288383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÷10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BDDFDCE-7464-4995-9D9C-397F5C2510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37" y="830356"/>
                <a:ext cx="2288383" cy="505010"/>
              </a:xfrm>
              <a:prstGeom prst="rect">
                <a:avLst/>
              </a:prstGeom>
              <a:blipFill>
                <a:blip r:embed="rId2"/>
                <a:stretch>
                  <a:fillRect l="-3989" t="-1205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032DB25-A09F-4BC9-B209-FE5FE838C44C}"/>
                  </a:ext>
                </a:extLst>
              </p:cNvPr>
              <p:cNvSpPr/>
              <p:nvPr/>
            </p:nvSpPr>
            <p:spPr>
              <a:xfrm>
                <a:off x="684137" y="2105937"/>
                <a:ext cx="2285177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÷10 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032DB25-A09F-4BC9-B209-FE5FE838C4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37" y="2105937"/>
                <a:ext cx="2285177" cy="505010"/>
              </a:xfrm>
              <a:prstGeom prst="rect">
                <a:avLst/>
              </a:prstGeom>
              <a:blipFill>
                <a:blip r:embed="rId3"/>
                <a:stretch>
                  <a:fillRect l="-4000" t="-1205" r="-3200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D976565-CAA9-402D-B787-CAE123D47DA7}"/>
                  </a:ext>
                </a:extLst>
              </p:cNvPr>
              <p:cNvSpPr/>
              <p:nvPr/>
            </p:nvSpPr>
            <p:spPr>
              <a:xfrm>
                <a:off x="768026" y="3362603"/>
                <a:ext cx="2217851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÷10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D976565-CAA9-402D-B787-CAE123D47D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26" y="3362603"/>
                <a:ext cx="2217851" cy="505010"/>
              </a:xfrm>
              <a:prstGeom prst="rect">
                <a:avLst/>
              </a:prstGeom>
              <a:blipFill>
                <a:blip r:embed="rId4"/>
                <a:stretch>
                  <a:fillRect l="-4396" t="-1220" r="-3022" b="-280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DFBE0AA-2152-45DA-B415-CEE8B030EA6F}"/>
                  </a:ext>
                </a:extLst>
              </p:cNvPr>
              <p:cNvSpPr/>
              <p:nvPr/>
            </p:nvSpPr>
            <p:spPr>
              <a:xfrm>
                <a:off x="5059535" y="848048"/>
                <a:ext cx="2047933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DFBE0AA-2152-45DA-B415-CEE8B030EA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535" y="848048"/>
                <a:ext cx="2047933" cy="505010"/>
              </a:xfrm>
              <a:prstGeom prst="rect">
                <a:avLst/>
              </a:prstGeom>
              <a:blipFill>
                <a:blip r:embed="rId5"/>
                <a:stretch>
                  <a:fillRect l="-4762" t="-1205" r="-3571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297E5E-03C4-4DCD-BDBF-81B314503F58}"/>
                  </a:ext>
                </a:extLst>
              </p:cNvPr>
              <p:cNvSpPr/>
              <p:nvPr/>
            </p:nvSpPr>
            <p:spPr>
              <a:xfrm>
                <a:off x="5059535" y="2121557"/>
                <a:ext cx="2047933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297E5E-03C4-4DCD-BDBF-81B314503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535" y="2121557"/>
                <a:ext cx="2047933" cy="505010"/>
              </a:xfrm>
              <a:prstGeom prst="rect">
                <a:avLst/>
              </a:prstGeom>
              <a:blipFill>
                <a:blip r:embed="rId6"/>
                <a:stretch>
                  <a:fillRect l="-4762" t="-1205" r="-3571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FBF5F8-815B-4270-80C5-6CD1B3F51BAF}"/>
                  </a:ext>
                </a:extLst>
              </p:cNvPr>
              <p:cNvSpPr/>
              <p:nvPr/>
            </p:nvSpPr>
            <p:spPr>
              <a:xfrm>
                <a:off x="5059534" y="3394233"/>
                <a:ext cx="2047933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FBF5F8-815B-4270-80C5-6CD1B3F51B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534" y="3394233"/>
                <a:ext cx="2047933" cy="505010"/>
              </a:xfrm>
              <a:prstGeom prst="rect">
                <a:avLst/>
              </a:prstGeom>
              <a:blipFill>
                <a:blip r:embed="rId7"/>
                <a:stretch>
                  <a:fillRect l="-4762" t="-1205" r="-3571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2C7045C-3AC6-432B-9734-0C988C4C08BD}"/>
                  </a:ext>
                </a:extLst>
              </p:cNvPr>
              <p:cNvSpPr/>
              <p:nvPr/>
            </p:nvSpPr>
            <p:spPr>
              <a:xfrm>
                <a:off x="5059534" y="4867992"/>
                <a:ext cx="2047933" cy="5355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 fontAlgn="t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noProof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2C7045C-3AC6-432B-9734-0C988C4C08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534" y="4867992"/>
                <a:ext cx="2047933" cy="535531"/>
              </a:xfrm>
              <a:prstGeom prst="rect">
                <a:avLst/>
              </a:prstGeom>
              <a:blipFill>
                <a:blip r:embed="rId8"/>
                <a:stretch>
                  <a:fillRect l="-4762" r="-3571" b="-26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6F6E0A1-A7A4-41FA-8837-015D56EC72FD}"/>
                  </a:ext>
                </a:extLst>
              </p:cNvPr>
              <p:cNvSpPr/>
              <p:nvPr/>
            </p:nvSpPr>
            <p:spPr>
              <a:xfrm>
                <a:off x="768025" y="4850429"/>
                <a:ext cx="2217851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÷10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6F6E0A1-A7A4-41FA-8837-015D56EC72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25" y="4850429"/>
                <a:ext cx="2217851" cy="505010"/>
              </a:xfrm>
              <a:prstGeom prst="rect">
                <a:avLst/>
              </a:prstGeom>
              <a:blipFill>
                <a:blip r:embed="rId9"/>
                <a:stretch>
                  <a:fillRect l="-4396" t="-1205" r="-3022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A7D4B06-E791-4948-AE4C-7668CA532AE0}"/>
              </a:ext>
            </a:extLst>
          </p:cNvPr>
          <p:cNvSpPr txBox="1"/>
          <p:nvPr/>
        </p:nvSpPr>
        <p:spPr>
          <a:xfrm>
            <a:off x="200931" y="886067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842E56-6903-46EA-8B07-95F5F19EBCD8}"/>
              </a:ext>
            </a:extLst>
          </p:cNvPr>
          <p:cNvSpPr txBox="1"/>
          <p:nvPr/>
        </p:nvSpPr>
        <p:spPr>
          <a:xfrm>
            <a:off x="200931" y="2165666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A2308C-E73D-41E5-967F-D14CD61D630F}"/>
              </a:ext>
            </a:extLst>
          </p:cNvPr>
          <p:cNvSpPr txBox="1"/>
          <p:nvPr/>
        </p:nvSpPr>
        <p:spPr>
          <a:xfrm>
            <a:off x="4559257" y="2201784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11C520-DD27-4FE2-B82B-F295F703A41E}"/>
              </a:ext>
            </a:extLst>
          </p:cNvPr>
          <p:cNvSpPr txBox="1"/>
          <p:nvPr/>
        </p:nvSpPr>
        <p:spPr>
          <a:xfrm>
            <a:off x="200931" y="3467405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F874D3-93DD-4651-B634-A1ECE3DD5E2D}"/>
              </a:ext>
            </a:extLst>
          </p:cNvPr>
          <p:cNvSpPr txBox="1"/>
          <p:nvPr/>
        </p:nvSpPr>
        <p:spPr>
          <a:xfrm>
            <a:off x="239519" y="4894363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BD70A5-3F29-495D-98B0-AF587D304D45}"/>
              </a:ext>
            </a:extLst>
          </p:cNvPr>
          <p:cNvSpPr txBox="1"/>
          <p:nvPr/>
        </p:nvSpPr>
        <p:spPr>
          <a:xfrm>
            <a:off x="4586825" y="895850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BC03B5-94CD-4E0D-B74B-465742531136}"/>
              </a:ext>
            </a:extLst>
          </p:cNvPr>
          <p:cNvSpPr txBox="1"/>
          <p:nvPr/>
        </p:nvSpPr>
        <p:spPr>
          <a:xfrm>
            <a:off x="4542263" y="3449842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62A887-BC05-4B8E-B4FC-1F6F8DB26A78}"/>
              </a:ext>
            </a:extLst>
          </p:cNvPr>
          <p:cNvSpPr txBox="1"/>
          <p:nvPr/>
        </p:nvSpPr>
        <p:spPr>
          <a:xfrm>
            <a:off x="4531028" y="4951091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FD7891-71BA-4D08-906F-9C97923991B0}"/>
              </a:ext>
            </a:extLst>
          </p:cNvPr>
          <p:cNvSpPr/>
          <p:nvPr/>
        </p:nvSpPr>
        <p:spPr>
          <a:xfrm>
            <a:off x="198121" y="333824"/>
            <a:ext cx="465544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 kern="0" dirty="0"/>
              <a:t>EX 8 - Dividend leaves decimal answers (</a:t>
            </a:r>
            <a:r>
              <a:rPr lang="en-US" sz="1350" b="1" kern="0" dirty="0" err="1"/>
              <a:t>inc</a:t>
            </a:r>
            <a:r>
              <a:rPr lang="en-US" sz="1350" b="1" kern="0" dirty="0"/>
              <a:t> 3dp and recurring)</a:t>
            </a:r>
          </a:p>
        </p:txBody>
      </p:sp>
    </p:spTree>
    <p:extLst>
      <p:ext uri="{BB962C8B-B14F-4D97-AF65-F5344CB8AC3E}">
        <p14:creationId xmlns:p14="http://schemas.microsoft.com/office/powerpoint/2010/main" val="2787938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BDDFDCE-7464-4995-9D9C-397F5C2510C2}"/>
                  </a:ext>
                </a:extLst>
              </p:cNvPr>
              <p:cNvSpPr/>
              <p:nvPr/>
            </p:nvSpPr>
            <p:spPr>
              <a:xfrm>
                <a:off x="684137" y="830356"/>
                <a:ext cx="2288383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÷10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BDDFDCE-7464-4995-9D9C-397F5C2510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37" y="830356"/>
                <a:ext cx="2288383" cy="505010"/>
              </a:xfrm>
              <a:prstGeom prst="rect">
                <a:avLst/>
              </a:prstGeom>
              <a:blipFill>
                <a:blip r:embed="rId2"/>
                <a:stretch>
                  <a:fillRect l="-3989" t="-1205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032DB25-A09F-4BC9-B209-FE5FE838C44C}"/>
                  </a:ext>
                </a:extLst>
              </p:cNvPr>
              <p:cNvSpPr/>
              <p:nvPr/>
            </p:nvSpPr>
            <p:spPr>
              <a:xfrm>
                <a:off x="684137" y="2105937"/>
                <a:ext cx="2285177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÷10 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032DB25-A09F-4BC9-B209-FE5FE838C4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37" y="2105937"/>
                <a:ext cx="2285177" cy="505010"/>
              </a:xfrm>
              <a:prstGeom prst="rect">
                <a:avLst/>
              </a:prstGeom>
              <a:blipFill>
                <a:blip r:embed="rId3"/>
                <a:stretch>
                  <a:fillRect l="-4000" t="-1205" r="-3200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D976565-CAA9-402D-B787-CAE123D47DA7}"/>
                  </a:ext>
                </a:extLst>
              </p:cNvPr>
              <p:cNvSpPr/>
              <p:nvPr/>
            </p:nvSpPr>
            <p:spPr>
              <a:xfrm>
                <a:off x="768026" y="3362603"/>
                <a:ext cx="2217851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÷10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D976565-CAA9-402D-B787-CAE123D47D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26" y="3362603"/>
                <a:ext cx="2217851" cy="505010"/>
              </a:xfrm>
              <a:prstGeom prst="rect">
                <a:avLst/>
              </a:prstGeom>
              <a:blipFill>
                <a:blip r:embed="rId4"/>
                <a:stretch>
                  <a:fillRect l="-4396" t="-1220" r="-3022" b="-280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DFBE0AA-2152-45DA-B415-CEE8B030EA6F}"/>
                  </a:ext>
                </a:extLst>
              </p:cNvPr>
              <p:cNvSpPr/>
              <p:nvPr/>
            </p:nvSpPr>
            <p:spPr>
              <a:xfrm>
                <a:off x="5059535" y="848048"/>
                <a:ext cx="2047933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DFBE0AA-2152-45DA-B415-CEE8B030EA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535" y="848048"/>
                <a:ext cx="2047933" cy="505010"/>
              </a:xfrm>
              <a:prstGeom prst="rect">
                <a:avLst/>
              </a:prstGeom>
              <a:blipFill>
                <a:blip r:embed="rId5"/>
                <a:stretch>
                  <a:fillRect l="-4762" t="-1205" r="-3571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297E5E-03C4-4DCD-BDBF-81B314503F58}"/>
                  </a:ext>
                </a:extLst>
              </p:cNvPr>
              <p:cNvSpPr/>
              <p:nvPr/>
            </p:nvSpPr>
            <p:spPr>
              <a:xfrm>
                <a:off x="5059535" y="2121557"/>
                <a:ext cx="2047933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297E5E-03C4-4DCD-BDBF-81B314503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535" y="2121557"/>
                <a:ext cx="2047933" cy="505010"/>
              </a:xfrm>
              <a:prstGeom prst="rect">
                <a:avLst/>
              </a:prstGeom>
              <a:blipFill>
                <a:blip r:embed="rId6"/>
                <a:stretch>
                  <a:fillRect l="-4762" t="-1205" r="-3571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FBF5F8-815B-4270-80C5-6CD1B3F51BAF}"/>
                  </a:ext>
                </a:extLst>
              </p:cNvPr>
              <p:cNvSpPr/>
              <p:nvPr/>
            </p:nvSpPr>
            <p:spPr>
              <a:xfrm>
                <a:off x="5059534" y="3394233"/>
                <a:ext cx="2047933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FBF5F8-815B-4270-80C5-6CD1B3F51B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534" y="3394233"/>
                <a:ext cx="2047933" cy="505010"/>
              </a:xfrm>
              <a:prstGeom prst="rect">
                <a:avLst/>
              </a:prstGeom>
              <a:blipFill>
                <a:blip r:embed="rId7"/>
                <a:stretch>
                  <a:fillRect l="-4762" t="-1205" r="-3571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2C7045C-3AC6-432B-9734-0C988C4C08BD}"/>
                  </a:ext>
                </a:extLst>
              </p:cNvPr>
              <p:cNvSpPr/>
              <p:nvPr/>
            </p:nvSpPr>
            <p:spPr>
              <a:xfrm>
                <a:off x="5059534" y="4867992"/>
                <a:ext cx="2047933" cy="5355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 fontAlgn="t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noProof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2C7045C-3AC6-432B-9734-0C988C4C08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534" y="4867992"/>
                <a:ext cx="2047933" cy="535531"/>
              </a:xfrm>
              <a:prstGeom prst="rect">
                <a:avLst/>
              </a:prstGeom>
              <a:blipFill>
                <a:blip r:embed="rId8"/>
                <a:stretch>
                  <a:fillRect l="-4762" r="-3571" b="-26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6F6E0A1-A7A4-41FA-8837-015D56EC72FD}"/>
                  </a:ext>
                </a:extLst>
              </p:cNvPr>
              <p:cNvSpPr/>
              <p:nvPr/>
            </p:nvSpPr>
            <p:spPr>
              <a:xfrm>
                <a:off x="768025" y="4850429"/>
                <a:ext cx="2217851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lnSpc>
                    <a:spcPct val="120000"/>
                  </a:lnSpc>
                  <a:spcBef>
                    <a:spcPts val="1000"/>
                  </a:spcBef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</a:t>
                </a:r>
                <a:r>
                  <a:rPr lang="en-GB" sz="2400" kern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÷10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6F6E0A1-A7A4-41FA-8837-015D56EC72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25" y="4850429"/>
                <a:ext cx="2217851" cy="505010"/>
              </a:xfrm>
              <a:prstGeom prst="rect">
                <a:avLst/>
              </a:prstGeom>
              <a:blipFill>
                <a:blip r:embed="rId9"/>
                <a:stretch>
                  <a:fillRect l="-4396" t="-1205" r="-3022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A7D4B06-E791-4948-AE4C-7668CA532AE0}"/>
              </a:ext>
            </a:extLst>
          </p:cNvPr>
          <p:cNvSpPr txBox="1"/>
          <p:nvPr/>
        </p:nvSpPr>
        <p:spPr>
          <a:xfrm>
            <a:off x="200931" y="886067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842E56-6903-46EA-8B07-95F5F19EBCD8}"/>
              </a:ext>
            </a:extLst>
          </p:cNvPr>
          <p:cNvSpPr txBox="1"/>
          <p:nvPr/>
        </p:nvSpPr>
        <p:spPr>
          <a:xfrm>
            <a:off x="200931" y="2165666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A2308C-E73D-41E5-967F-D14CD61D630F}"/>
              </a:ext>
            </a:extLst>
          </p:cNvPr>
          <p:cNvSpPr txBox="1"/>
          <p:nvPr/>
        </p:nvSpPr>
        <p:spPr>
          <a:xfrm>
            <a:off x="4559257" y="2201784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11C520-DD27-4FE2-B82B-F295F703A41E}"/>
              </a:ext>
            </a:extLst>
          </p:cNvPr>
          <p:cNvSpPr txBox="1"/>
          <p:nvPr/>
        </p:nvSpPr>
        <p:spPr>
          <a:xfrm>
            <a:off x="200931" y="3467405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F874D3-93DD-4651-B634-A1ECE3DD5E2D}"/>
              </a:ext>
            </a:extLst>
          </p:cNvPr>
          <p:cNvSpPr txBox="1"/>
          <p:nvPr/>
        </p:nvSpPr>
        <p:spPr>
          <a:xfrm>
            <a:off x="239519" y="4894363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BD70A5-3F29-495D-98B0-AF587D304D45}"/>
              </a:ext>
            </a:extLst>
          </p:cNvPr>
          <p:cNvSpPr txBox="1"/>
          <p:nvPr/>
        </p:nvSpPr>
        <p:spPr>
          <a:xfrm>
            <a:off x="4586825" y="895850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BC03B5-94CD-4E0D-B74B-465742531136}"/>
              </a:ext>
            </a:extLst>
          </p:cNvPr>
          <p:cNvSpPr txBox="1"/>
          <p:nvPr/>
        </p:nvSpPr>
        <p:spPr>
          <a:xfrm>
            <a:off x="4542263" y="3449842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62A887-BC05-4B8E-B4FC-1F6F8DB26A78}"/>
              </a:ext>
            </a:extLst>
          </p:cNvPr>
          <p:cNvSpPr txBox="1"/>
          <p:nvPr/>
        </p:nvSpPr>
        <p:spPr>
          <a:xfrm>
            <a:off x="4531028" y="4951091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81CBAE6-6CBC-42EE-BDDB-07FA8B530E8D}"/>
                  </a:ext>
                </a:extLst>
              </p:cNvPr>
              <p:cNvSpPr txBox="1"/>
              <p:nvPr/>
            </p:nvSpPr>
            <p:spPr>
              <a:xfrm>
                <a:off x="3384958" y="895850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81CBAE6-6CBC-42EE-BDDB-07FA8B530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958" y="895850"/>
                <a:ext cx="471283" cy="369332"/>
              </a:xfrm>
              <a:prstGeom prst="rect">
                <a:avLst/>
              </a:prstGeom>
              <a:blipFill>
                <a:blip r:embed="rId10"/>
                <a:stretch>
                  <a:fillRect l="-14103" r="-15385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42232C2-5F41-4E26-AE2D-D0F7252CFFA6}"/>
                  </a:ext>
                </a:extLst>
              </p:cNvPr>
              <p:cNvSpPr txBox="1"/>
              <p:nvPr/>
            </p:nvSpPr>
            <p:spPr>
              <a:xfrm>
                <a:off x="7592046" y="3522079"/>
                <a:ext cx="6412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0.75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42232C2-5F41-4E26-AE2D-D0F7252CF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046" y="3522079"/>
                <a:ext cx="641201" cy="369332"/>
              </a:xfrm>
              <a:prstGeom prst="rect">
                <a:avLst/>
              </a:prstGeom>
              <a:blipFill>
                <a:blip r:embed="rId11"/>
                <a:stretch>
                  <a:fillRect l="-10377" r="-1226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AEAB68-85F6-4ADB-BC69-D4A091E2D40E}"/>
                  </a:ext>
                </a:extLst>
              </p:cNvPr>
              <p:cNvSpPr txBox="1"/>
              <p:nvPr/>
            </p:nvSpPr>
            <p:spPr>
              <a:xfrm>
                <a:off x="3384958" y="2291016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AEAB68-85F6-4ADB-BC69-D4A091E2D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958" y="2291016"/>
                <a:ext cx="471283" cy="369332"/>
              </a:xfrm>
              <a:prstGeom prst="rect">
                <a:avLst/>
              </a:prstGeom>
              <a:blipFill>
                <a:blip r:embed="rId12"/>
                <a:stretch>
                  <a:fillRect l="-14103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4307F1-497C-4CEE-9BDF-F842C812A6EB}"/>
                  </a:ext>
                </a:extLst>
              </p:cNvPr>
              <p:cNvSpPr txBox="1"/>
              <p:nvPr/>
            </p:nvSpPr>
            <p:spPr>
              <a:xfrm>
                <a:off x="3402205" y="3591114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4307F1-497C-4CEE-9BDF-F842C812A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205" y="3591114"/>
                <a:ext cx="471283" cy="369332"/>
              </a:xfrm>
              <a:prstGeom prst="rect">
                <a:avLst/>
              </a:prstGeom>
              <a:blipFill>
                <a:blip r:embed="rId13"/>
                <a:stretch>
                  <a:fillRect l="-14286" r="-18182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6656C23-125E-48F4-875A-04753922212B}"/>
                  </a:ext>
                </a:extLst>
              </p:cNvPr>
              <p:cNvSpPr txBox="1"/>
              <p:nvPr/>
            </p:nvSpPr>
            <p:spPr>
              <a:xfrm>
                <a:off x="7632584" y="2257551"/>
                <a:ext cx="6412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6656C23-125E-48F4-875A-047539222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584" y="2257551"/>
                <a:ext cx="641201" cy="369332"/>
              </a:xfrm>
              <a:prstGeom prst="rect">
                <a:avLst/>
              </a:prstGeom>
              <a:blipFill>
                <a:blip r:embed="rId14"/>
                <a:stretch>
                  <a:fillRect l="-10476" r="-13333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0A0CCDA-0B5F-4A56-9A35-D753D4E50B81}"/>
                  </a:ext>
                </a:extLst>
              </p:cNvPr>
              <p:cNvSpPr txBox="1"/>
              <p:nvPr/>
            </p:nvSpPr>
            <p:spPr>
              <a:xfrm>
                <a:off x="3402205" y="4911316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0A0CCDA-0B5F-4A56-9A35-D753D4E50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205" y="4911316"/>
                <a:ext cx="471283" cy="369332"/>
              </a:xfrm>
              <a:prstGeom prst="rect">
                <a:avLst/>
              </a:prstGeom>
              <a:blipFill>
                <a:blip r:embed="rId15"/>
                <a:stretch>
                  <a:fillRect l="-14286" r="-1688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6655F34-21BA-4203-8DF7-4D4C8E5A27B2}"/>
                  </a:ext>
                </a:extLst>
              </p:cNvPr>
              <p:cNvSpPr txBox="1"/>
              <p:nvPr/>
            </p:nvSpPr>
            <p:spPr>
              <a:xfrm>
                <a:off x="7709483" y="966700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6655F34-21BA-4203-8DF7-4D4C8E5A2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9483" y="966700"/>
                <a:ext cx="471283" cy="369332"/>
              </a:xfrm>
              <a:prstGeom prst="rect">
                <a:avLst/>
              </a:prstGeom>
              <a:blipFill>
                <a:blip r:embed="rId16"/>
                <a:stretch>
                  <a:fillRect l="-15584" r="-1688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BBE5FB1-BF3B-474D-9F28-788FA20D94E3}"/>
                  </a:ext>
                </a:extLst>
              </p:cNvPr>
              <p:cNvSpPr txBox="1"/>
              <p:nvPr/>
            </p:nvSpPr>
            <p:spPr>
              <a:xfrm>
                <a:off x="7668945" y="4905902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BBE5FB1-BF3B-474D-9F28-788FA20D9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945" y="4905902"/>
                <a:ext cx="238848" cy="369332"/>
              </a:xfrm>
              <a:prstGeom prst="rect">
                <a:avLst/>
              </a:prstGeom>
              <a:blipFill>
                <a:blip r:embed="rId17"/>
                <a:stretch>
                  <a:fillRect l="-28205" r="-3333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>
            <a:extLst>
              <a:ext uri="{FF2B5EF4-FFF2-40B4-BE49-F238E27FC236}">
                <a16:creationId xmlns:a16="http://schemas.microsoft.com/office/drawing/2014/main" id="{12FD7891-71BA-4D08-906F-9C97923991B0}"/>
              </a:ext>
            </a:extLst>
          </p:cNvPr>
          <p:cNvSpPr/>
          <p:nvPr/>
        </p:nvSpPr>
        <p:spPr>
          <a:xfrm>
            <a:off x="198121" y="333824"/>
            <a:ext cx="465544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 kern="0" dirty="0"/>
              <a:t>EX 8 - Dividend leaves decimal answers (</a:t>
            </a:r>
            <a:r>
              <a:rPr lang="en-US" sz="1350" b="1" kern="0" dirty="0" err="1"/>
              <a:t>inc</a:t>
            </a:r>
            <a:r>
              <a:rPr lang="en-US" sz="1350" b="1" kern="0" dirty="0"/>
              <a:t> 3dp and recurring)</a:t>
            </a:r>
          </a:p>
        </p:txBody>
      </p:sp>
    </p:spTree>
    <p:extLst>
      <p:ext uri="{BB962C8B-B14F-4D97-AF65-F5344CB8AC3E}">
        <p14:creationId xmlns:p14="http://schemas.microsoft.com/office/powerpoint/2010/main" val="24810318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705FCFFB-5234-40CC-B8DE-58E69FD86102}"/>
              </a:ext>
            </a:extLst>
          </p:cNvPr>
          <p:cNvSpPr/>
          <p:nvPr/>
        </p:nvSpPr>
        <p:spPr>
          <a:xfrm>
            <a:off x="179282" y="330388"/>
            <a:ext cx="440857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 kern="0" dirty="0"/>
              <a:t>EX 8 - Dividend leaves decimal answers (3dp and recurring)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43693CFD-718A-4ADD-B624-C0337F9A0857}"/>
              </a:ext>
            </a:extLst>
          </p:cNvPr>
          <p:cNvCxnSpPr>
            <a:cxnSpLocks/>
          </p:cNvCxnSpPr>
          <p:nvPr/>
        </p:nvCxnSpPr>
        <p:spPr>
          <a:xfrm>
            <a:off x="4233831" y="1153595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476BA2E2-DC1E-4F22-A69A-5B5EEF95492B}"/>
              </a:ext>
            </a:extLst>
          </p:cNvPr>
          <p:cNvSpPr txBox="1"/>
          <p:nvPr/>
        </p:nvSpPr>
        <p:spPr>
          <a:xfrm>
            <a:off x="1117651" y="1049419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41505CA5-729A-4A09-BBF2-A00FB6B555F6}"/>
              </a:ext>
            </a:extLst>
          </p:cNvPr>
          <p:cNvSpPr txBox="1"/>
          <p:nvPr/>
        </p:nvSpPr>
        <p:spPr>
          <a:xfrm>
            <a:off x="5478686" y="1069579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C29C987-67CE-480A-B1C0-9F5B0E54A89D}"/>
              </a:ext>
            </a:extLst>
          </p:cNvPr>
          <p:cNvSpPr txBox="1"/>
          <p:nvPr/>
        </p:nvSpPr>
        <p:spPr>
          <a:xfrm>
            <a:off x="4783170" y="1672114"/>
            <a:ext cx="4007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6B8AADEB-E8D8-47AD-A3D3-4E05A349BBD3}"/>
                  </a:ext>
                </a:extLst>
              </p:cNvPr>
              <p:cNvSpPr/>
              <p:nvPr/>
            </p:nvSpPr>
            <p:spPr>
              <a:xfrm>
                <a:off x="117209" y="1647664"/>
                <a:ext cx="35798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𝑊h𝑎𝑡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3 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𝑑𝑖𝑣𝑖𝑑𝑒𝑑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8?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6B8AADEB-E8D8-47AD-A3D3-4E05A349BB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09" y="1647664"/>
                <a:ext cx="3579890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9E2BA62-AF73-46B6-8981-E6EB93878F80}"/>
                  </a:ext>
                </a:extLst>
              </p:cNvPr>
              <p:cNvSpPr/>
              <p:nvPr/>
            </p:nvSpPr>
            <p:spPr>
              <a:xfrm>
                <a:off x="4857509" y="1672114"/>
                <a:ext cx="35798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𝑊h𝑎𝑡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𝑑𝑖𝑣𝑖𝑑𝑒𝑑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8?</m:t>
                      </m:r>
                    </m:oMath>
                  </m:oMathPara>
                </a14:m>
                <a:endPara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9E2BA62-AF73-46B6-8981-E6EB93878F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509" y="1672114"/>
                <a:ext cx="3579890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2F06B5F-C77A-4F3B-A52F-0A250017667F}"/>
              </a:ext>
            </a:extLst>
          </p:cNvPr>
          <p:cNvGrpSpPr/>
          <p:nvPr/>
        </p:nvGrpSpPr>
        <p:grpSpPr>
          <a:xfrm>
            <a:off x="1468039" y="2841107"/>
            <a:ext cx="1050518" cy="213802"/>
            <a:chOff x="2830619" y="2365695"/>
            <a:chExt cx="1050518" cy="213802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98CE9B5D-91A9-42EC-97F6-22465650D1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479" y="2377378"/>
              <a:ext cx="0" cy="202119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07EE3908-6C97-4C8B-BA06-DB9DC4CE80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1050518" cy="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F8753B7-4DB0-47FE-B384-E8F057D7AEB2}"/>
              </a:ext>
            </a:extLst>
          </p:cNvPr>
          <p:cNvSpPr/>
          <p:nvPr/>
        </p:nvSpPr>
        <p:spPr>
          <a:xfrm>
            <a:off x="1532417" y="285279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3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A775E52-0518-4C38-ABBB-375EB368CCA6}"/>
              </a:ext>
            </a:extLst>
          </p:cNvPr>
          <p:cNvSpPr/>
          <p:nvPr/>
        </p:nvSpPr>
        <p:spPr>
          <a:xfrm>
            <a:off x="1033625" y="282838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8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AD60055-88F9-4125-B762-6F5E66A9F48B}"/>
              </a:ext>
            </a:extLst>
          </p:cNvPr>
          <p:cNvSpPr/>
          <p:nvPr/>
        </p:nvSpPr>
        <p:spPr>
          <a:xfrm>
            <a:off x="1558186" y="249351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0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5BFBED4-D318-44B7-B1EF-0DC98570DEB6}"/>
              </a:ext>
            </a:extLst>
          </p:cNvPr>
          <p:cNvSpPr/>
          <p:nvPr/>
        </p:nvSpPr>
        <p:spPr>
          <a:xfrm>
            <a:off x="1875608" y="248604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1F90CF50-5281-4D15-B03B-6E3FAE2696DD}"/>
                  </a:ext>
                </a:extLst>
              </p:cNvPr>
              <p:cNvSpPr/>
              <p:nvPr/>
            </p:nvSpPr>
            <p:spPr>
              <a:xfrm>
                <a:off x="1777628" y="2838647"/>
                <a:ext cx="30489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1F90CF50-5281-4D15-B03B-6E3FAE2696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628" y="2838647"/>
                <a:ext cx="304891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Rectangle 124">
            <a:extLst>
              <a:ext uri="{FF2B5EF4-FFF2-40B4-BE49-F238E27FC236}">
                <a16:creationId xmlns:a16="http://schemas.microsoft.com/office/drawing/2014/main" id="{D00E2490-0BF6-450A-B668-2F7F11C8B59B}"/>
              </a:ext>
            </a:extLst>
          </p:cNvPr>
          <p:cNvSpPr/>
          <p:nvPr/>
        </p:nvSpPr>
        <p:spPr>
          <a:xfrm>
            <a:off x="1901616" y="283862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9E662C8-15D7-4D80-880C-CD5832C5658D}"/>
                  </a:ext>
                </a:extLst>
              </p:cNvPr>
              <p:cNvSpPr/>
              <p:nvPr/>
            </p:nvSpPr>
            <p:spPr>
              <a:xfrm>
                <a:off x="1710398" y="2574189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9E662C8-15D7-4D80-880C-CD5832C565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398" y="2574189"/>
                <a:ext cx="27764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F17F46B5-7013-44C6-9387-AC7F3FA923E3}"/>
                  </a:ext>
                </a:extLst>
              </p:cNvPr>
              <p:cNvSpPr/>
              <p:nvPr/>
            </p:nvSpPr>
            <p:spPr>
              <a:xfrm>
                <a:off x="1719950" y="2937220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F17F46B5-7013-44C6-9387-AC7F3FA923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950" y="2937220"/>
                <a:ext cx="27764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Rectangle 127">
            <a:extLst>
              <a:ext uri="{FF2B5EF4-FFF2-40B4-BE49-F238E27FC236}">
                <a16:creationId xmlns:a16="http://schemas.microsoft.com/office/drawing/2014/main" id="{0A7A9726-A520-4B97-B790-9388649838DB}"/>
              </a:ext>
            </a:extLst>
          </p:cNvPr>
          <p:cNvSpPr/>
          <p:nvPr/>
        </p:nvSpPr>
        <p:spPr>
          <a:xfrm>
            <a:off x="2129538" y="283862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30736717-DD1A-43B3-BDF3-557C17D76EB5}"/>
                  </a:ext>
                </a:extLst>
              </p:cNvPr>
              <p:cNvSpPr/>
              <p:nvPr/>
            </p:nvSpPr>
            <p:spPr>
              <a:xfrm>
                <a:off x="2047334" y="2813838"/>
                <a:ext cx="30489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30736717-DD1A-43B3-BDF3-557C17D76E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334" y="2813838"/>
                <a:ext cx="304891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Rectangle 129">
            <a:extLst>
              <a:ext uri="{FF2B5EF4-FFF2-40B4-BE49-F238E27FC236}">
                <a16:creationId xmlns:a16="http://schemas.microsoft.com/office/drawing/2014/main" id="{5B527796-18A1-46F3-AE4D-5BD9EE2DD822}"/>
              </a:ext>
            </a:extLst>
          </p:cNvPr>
          <p:cNvSpPr/>
          <p:nvPr/>
        </p:nvSpPr>
        <p:spPr>
          <a:xfrm>
            <a:off x="2103957" y="248260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7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C0C938C1-249B-4347-A093-2B786659F192}"/>
              </a:ext>
            </a:extLst>
          </p:cNvPr>
          <p:cNvSpPr/>
          <p:nvPr/>
        </p:nvSpPr>
        <p:spPr>
          <a:xfrm>
            <a:off x="2347791" y="284080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B07EEC5-D470-4D51-9B93-F04389E9DDC0}"/>
              </a:ext>
            </a:extLst>
          </p:cNvPr>
          <p:cNvSpPr/>
          <p:nvPr/>
        </p:nvSpPr>
        <p:spPr>
          <a:xfrm>
            <a:off x="2258657" y="2801873"/>
            <a:ext cx="2811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4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6B05B36-F8B1-44E5-8D7E-E5641810E95D}"/>
              </a:ext>
            </a:extLst>
          </p:cNvPr>
          <p:cNvSpPr/>
          <p:nvPr/>
        </p:nvSpPr>
        <p:spPr>
          <a:xfrm>
            <a:off x="2316246" y="248345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5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FC465CC-A6E9-4DEA-8836-95EF74D123ED}"/>
              </a:ext>
            </a:extLst>
          </p:cNvPr>
          <p:cNvGrpSpPr/>
          <p:nvPr/>
        </p:nvGrpSpPr>
        <p:grpSpPr>
          <a:xfrm>
            <a:off x="5361595" y="2854372"/>
            <a:ext cx="1050518" cy="213802"/>
            <a:chOff x="2830619" y="2365695"/>
            <a:chExt cx="1050518" cy="213802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9CDF7BB-0FCB-4949-A66C-BF8B55813A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479" y="2377378"/>
              <a:ext cx="0" cy="202119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92DDF3E-AC60-4B4B-B5F1-0792923A73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1050518" cy="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0CBB2DF6-B0E9-4AE2-9ABC-A417DC370D76}"/>
              </a:ext>
            </a:extLst>
          </p:cNvPr>
          <p:cNvSpPr/>
          <p:nvPr/>
        </p:nvSpPr>
        <p:spPr>
          <a:xfrm>
            <a:off x="5425973" y="286605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/>
              <a:t>1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068A0B1-7353-48DA-B570-64A69DC4B3C0}"/>
              </a:ext>
            </a:extLst>
          </p:cNvPr>
          <p:cNvSpPr/>
          <p:nvPr/>
        </p:nvSpPr>
        <p:spPr>
          <a:xfrm>
            <a:off x="4927181" y="284164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8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CBD3636-2326-4293-BFF7-86BA4E8449FE}"/>
              </a:ext>
            </a:extLst>
          </p:cNvPr>
          <p:cNvSpPr/>
          <p:nvPr/>
        </p:nvSpPr>
        <p:spPr>
          <a:xfrm>
            <a:off x="5451742" y="249807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0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42C582-F59D-4F92-B217-89B8FD1C8F45}"/>
              </a:ext>
            </a:extLst>
          </p:cNvPr>
          <p:cNvSpPr/>
          <p:nvPr/>
        </p:nvSpPr>
        <p:spPr>
          <a:xfrm>
            <a:off x="5769164" y="249931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D2BE1EB-305B-46EE-90D3-BB597F4E0104}"/>
              </a:ext>
            </a:extLst>
          </p:cNvPr>
          <p:cNvSpPr/>
          <p:nvPr/>
        </p:nvSpPr>
        <p:spPr>
          <a:xfrm>
            <a:off x="5671184" y="2851912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2BFF460-94BE-4183-8091-C17D9C96D13F}"/>
              </a:ext>
            </a:extLst>
          </p:cNvPr>
          <p:cNvSpPr/>
          <p:nvPr/>
        </p:nvSpPr>
        <p:spPr>
          <a:xfrm>
            <a:off x="5795172" y="28518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17AE69D5-3A47-4CA4-9E86-FAF86835E063}"/>
                  </a:ext>
                </a:extLst>
              </p:cNvPr>
              <p:cNvSpPr/>
              <p:nvPr/>
            </p:nvSpPr>
            <p:spPr>
              <a:xfrm>
                <a:off x="5603954" y="2587454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17AE69D5-3A47-4CA4-9E86-FAF86835E0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954" y="2587454"/>
                <a:ext cx="27764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A7CF432-7B7D-4B5F-8BFE-F4E864B36DB8}"/>
                  </a:ext>
                </a:extLst>
              </p:cNvPr>
              <p:cNvSpPr/>
              <p:nvPr/>
            </p:nvSpPr>
            <p:spPr>
              <a:xfrm>
                <a:off x="5613506" y="2950485"/>
                <a:ext cx="27764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A7CF432-7B7D-4B5F-8BFE-F4E864B36D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506" y="2950485"/>
                <a:ext cx="27764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Rectangle 136">
            <a:extLst>
              <a:ext uri="{FF2B5EF4-FFF2-40B4-BE49-F238E27FC236}">
                <a16:creationId xmlns:a16="http://schemas.microsoft.com/office/drawing/2014/main" id="{5DA9C2B0-F7E2-42F1-A986-20CE479DBF9A}"/>
              </a:ext>
            </a:extLst>
          </p:cNvPr>
          <p:cNvSpPr/>
          <p:nvPr/>
        </p:nvSpPr>
        <p:spPr>
          <a:xfrm>
            <a:off x="6023094" y="28518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9B011EEF-AA4B-4FC0-9DD8-AE43C8BE8809}"/>
                  </a:ext>
                </a:extLst>
              </p:cNvPr>
              <p:cNvSpPr/>
              <p:nvPr/>
            </p:nvSpPr>
            <p:spPr>
              <a:xfrm>
                <a:off x="5940890" y="2827103"/>
                <a:ext cx="30489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9B011EEF-AA4B-4FC0-9DD8-AE43C8BE8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890" y="2827103"/>
                <a:ext cx="304891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Rectangle 138">
            <a:extLst>
              <a:ext uri="{FF2B5EF4-FFF2-40B4-BE49-F238E27FC236}">
                <a16:creationId xmlns:a16="http://schemas.microsoft.com/office/drawing/2014/main" id="{053024EA-6A41-4653-8484-EB5A3EAD1BDD}"/>
              </a:ext>
            </a:extLst>
          </p:cNvPr>
          <p:cNvSpPr/>
          <p:nvPr/>
        </p:nvSpPr>
        <p:spPr>
          <a:xfrm>
            <a:off x="5997513" y="249587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BB42D26D-73D6-4496-BFF2-5B8305733B05}"/>
              </a:ext>
            </a:extLst>
          </p:cNvPr>
          <p:cNvSpPr/>
          <p:nvPr/>
        </p:nvSpPr>
        <p:spPr>
          <a:xfrm>
            <a:off x="6241347" y="285407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A2D895D-A899-44C5-82B6-1EAA4F148D96}"/>
              </a:ext>
            </a:extLst>
          </p:cNvPr>
          <p:cNvSpPr/>
          <p:nvPr/>
        </p:nvSpPr>
        <p:spPr>
          <a:xfrm>
            <a:off x="6160602" y="2823527"/>
            <a:ext cx="2811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4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E43E2C2-F904-4D4B-A6A9-01BF609CEB79}"/>
              </a:ext>
            </a:extLst>
          </p:cNvPr>
          <p:cNvSpPr/>
          <p:nvPr/>
        </p:nvSpPr>
        <p:spPr>
          <a:xfrm>
            <a:off x="6209802" y="249672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9205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6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3" grpId="0"/>
      <p:bldP spid="134" grpId="0"/>
      <p:bldP spid="75" grpId="0"/>
      <p:bldP spid="76" grpId="0"/>
      <p:bldP spid="77" grpId="0"/>
      <p:bldP spid="78" grpId="0"/>
      <p:bldP spid="79" grpId="0"/>
      <p:bldP spid="132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705FCFFB-5234-40CC-B8DE-58E69FD86102}"/>
              </a:ext>
            </a:extLst>
          </p:cNvPr>
          <p:cNvSpPr/>
          <p:nvPr/>
        </p:nvSpPr>
        <p:spPr>
          <a:xfrm>
            <a:off x="186160" y="269109"/>
            <a:ext cx="440857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 kern="0" dirty="0"/>
              <a:t>EX 8 - Dividend leaves decimal answers (3dp and recurring)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2C66343A-4DE1-4AE9-B2B4-83EB2E66710F}"/>
                  </a:ext>
                </a:extLst>
              </p:cNvPr>
              <p:cNvSpPr txBox="1"/>
              <p:nvPr/>
            </p:nvSpPr>
            <p:spPr>
              <a:xfrm>
                <a:off x="413303" y="3736686"/>
                <a:ext cx="3729412" cy="612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cs typeface="+mn-cs"/>
                  </a:rPr>
                  <a:t>Wha</a:t>
                </a:r>
                <a:r>
                  <a:rPr lang="en-GB" sz="2400" dirty="0">
                    <a:solidFill>
                      <a:prstClr val="black"/>
                    </a:solidFill>
                  </a:rPr>
                  <a:t>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as a decimal?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cs typeface="+mn-cs"/>
                </a:endParaRPr>
              </a:p>
            </p:txBody>
          </p:sp>
        </mc:Choice>
        <mc:Fallback xmlns="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2C66343A-4DE1-4AE9-B2B4-83EB2E667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03" y="3736686"/>
                <a:ext cx="3729412" cy="612540"/>
              </a:xfrm>
              <a:prstGeom prst="rect">
                <a:avLst/>
              </a:prstGeom>
              <a:blipFill>
                <a:blip r:embed="rId3"/>
                <a:stretch>
                  <a:fillRect l="-2614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43693CFD-718A-4ADD-B624-C0337F9A0857}"/>
              </a:ext>
            </a:extLst>
          </p:cNvPr>
          <p:cNvCxnSpPr>
            <a:cxnSpLocks/>
          </p:cNvCxnSpPr>
          <p:nvPr/>
        </p:nvCxnSpPr>
        <p:spPr>
          <a:xfrm>
            <a:off x="4233831" y="1153595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F07313C7-2598-4620-BED6-245A66BB4EB6}"/>
              </a:ext>
            </a:extLst>
          </p:cNvPr>
          <p:cNvGrpSpPr/>
          <p:nvPr/>
        </p:nvGrpSpPr>
        <p:grpSpPr>
          <a:xfrm>
            <a:off x="1848635" y="5086726"/>
            <a:ext cx="1050518" cy="213802"/>
            <a:chOff x="2830619" y="2365695"/>
            <a:chExt cx="1050518" cy="213802"/>
          </a:xfrm>
        </p:grpSpPr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63755FBD-9F67-4367-944F-485C9E1C32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479" y="2377378"/>
              <a:ext cx="0" cy="2021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46531476-AA21-4495-8862-28034AA4F9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105051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ABD9426-BA26-41FD-88D0-40B564380C1E}"/>
              </a:ext>
            </a:extLst>
          </p:cNvPr>
          <p:cNvSpPr/>
          <p:nvPr/>
        </p:nvSpPr>
        <p:spPr>
          <a:xfrm>
            <a:off x="1913013" y="50984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DA7AE553-C10A-4567-9D69-1ADA448E6F58}"/>
              </a:ext>
            </a:extLst>
          </p:cNvPr>
          <p:cNvSpPr/>
          <p:nvPr/>
        </p:nvSpPr>
        <p:spPr>
          <a:xfrm>
            <a:off x="1414221" y="507400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FA1F35D-83CF-45A5-8699-BF6C4E496F94}"/>
              </a:ext>
            </a:extLst>
          </p:cNvPr>
          <p:cNvSpPr/>
          <p:nvPr/>
        </p:nvSpPr>
        <p:spPr>
          <a:xfrm>
            <a:off x="1938782" y="473913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31FF9617-0D73-46FF-A79C-B6DDAC474914}"/>
              </a:ext>
            </a:extLst>
          </p:cNvPr>
          <p:cNvSpPr/>
          <p:nvPr/>
        </p:nvSpPr>
        <p:spPr>
          <a:xfrm>
            <a:off x="2256204" y="474037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644D935D-DB48-4A4F-A625-71CAEF7F8FE0}"/>
                  </a:ext>
                </a:extLst>
              </p:cNvPr>
              <p:cNvSpPr/>
              <p:nvPr/>
            </p:nvSpPr>
            <p:spPr>
              <a:xfrm>
                <a:off x="2158224" y="5084266"/>
                <a:ext cx="29046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644D935D-DB48-4A4F-A625-71CAEF7F8F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224" y="5084266"/>
                <a:ext cx="290464" cy="2539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2" name="Rectangle 201">
            <a:extLst>
              <a:ext uri="{FF2B5EF4-FFF2-40B4-BE49-F238E27FC236}">
                <a16:creationId xmlns:a16="http://schemas.microsoft.com/office/drawing/2014/main" id="{B8115371-A85E-45A1-BDAB-31CE00C391F2}"/>
              </a:ext>
            </a:extLst>
          </p:cNvPr>
          <p:cNvSpPr/>
          <p:nvPr/>
        </p:nvSpPr>
        <p:spPr>
          <a:xfrm>
            <a:off x="2282212" y="508424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232985DA-DC4F-4B42-AC8F-899A3B78A696}"/>
                  </a:ext>
                </a:extLst>
              </p:cNvPr>
              <p:cNvSpPr/>
              <p:nvPr/>
            </p:nvSpPr>
            <p:spPr>
              <a:xfrm>
                <a:off x="2090994" y="4819808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232985DA-DC4F-4B42-AC8F-899A3B78A6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994" y="4819808"/>
                <a:ext cx="266420" cy="2539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DF39AD26-A980-40E7-8CED-56B5250061FF}"/>
                  </a:ext>
                </a:extLst>
              </p:cNvPr>
              <p:cNvSpPr/>
              <p:nvPr/>
            </p:nvSpPr>
            <p:spPr>
              <a:xfrm>
                <a:off x="2100546" y="5182839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DF39AD26-A980-40E7-8CED-56B5250061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546" y="5182839"/>
                <a:ext cx="266420" cy="2539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3" name="Rectangle 212">
            <a:extLst>
              <a:ext uri="{FF2B5EF4-FFF2-40B4-BE49-F238E27FC236}">
                <a16:creationId xmlns:a16="http://schemas.microsoft.com/office/drawing/2014/main" id="{9AA499F8-4948-4249-B1AA-48C10ABBD2DB}"/>
              </a:ext>
            </a:extLst>
          </p:cNvPr>
          <p:cNvSpPr/>
          <p:nvPr/>
        </p:nvSpPr>
        <p:spPr>
          <a:xfrm>
            <a:off x="2510134" y="508424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3A7F7058-42F0-4E99-A414-966F6D61EF90}"/>
                  </a:ext>
                </a:extLst>
              </p:cNvPr>
              <p:cNvSpPr/>
              <p:nvPr/>
            </p:nvSpPr>
            <p:spPr>
              <a:xfrm>
                <a:off x="2436319" y="5067846"/>
                <a:ext cx="29046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3A7F7058-42F0-4E99-A414-966F6D61EF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19" y="5067846"/>
                <a:ext cx="290464" cy="2539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8" name="Rectangle 217">
            <a:extLst>
              <a:ext uri="{FF2B5EF4-FFF2-40B4-BE49-F238E27FC236}">
                <a16:creationId xmlns:a16="http://schemas.microsoft.com/office/drawing/2014/main" id="{DF0C72B8-F50F-40F0-9099-016E9C5388F6}"/>
              </a:ext>
            </a:extLst>
          </p:cNvPr>
          <p:cNvSpPr/>
          <p:nvPr/>
        </p:nvSpPr>
        <p:spPr>
          <a:xfrm>
            <a:off x="2484553" y="473693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2E011BB7-0C99-4CC8-BDE8-14F358989834}"/>
                  </a:ext>
                </a:extLst>
              </p:cNvPr>
              <p:cNvSpPr/>
              <p:nvPr/>
            </p:nvSpPr>
            <p:spPr>
              <a:xfrm>
                <a:off x="2488189" y="4656536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2E011BB7-0C99-4CC8-BDE8-14F358989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189" y="4656536"/>
                <a:ext cx="266420" cy="2539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7" name="TextBox 226">
            <a:extLst>
              <a:ext uri="{FF2B5EF4-FFF2-40B4-BE49-F238E27FC236}">
                <a16:creationId xmlns:a16="http://schemas.microsoft.com/office/drawing/2014/main" id="{476BA2E2-DC1E-4F22-A69A-5B5EEF95492B}"/>
              </a:ext>
            </a:extLst>
          </p:cNvPr>
          <p:cNvSpPr txBox="1"/>
          <p:nvPr/>
        </p:nvSpPr>
        <p:spPr>
          <a:xfrm>
            <a:off x="1117651" y="1049419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344193D0-1B12-4B63-812C-0CCAB63886E5}"/>
                  </a:ext>
                </a:extLst>
              </p:cNvPr>
              <p:cNvSpPr txBox="1"/>
              <p:nvPr/>
            </p:nvSpPr>
            <p:spPr>
              <a:xfrm>
                <a:off x="4995310" y="3740911"/>
                <a:ext cx="3460850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as a decimal?</a:t>
                </a:r>
              </a:p>
            </p:txBody>
          </p:sp>
        </mc:Choice>
        <mc:Fallback xmlns=""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344193D0-1B12-4B63-812C-0CCAB6388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310" y="3740911"/>
                <a:ext cx="3460850" cy="616515"/>
              </a:xfrm>
              <a:prstGeom prst="rect">
                <a:avLst/>
              </a:prstGeom>
              <a:blipFill>
                <a:blip r:embed="rId9"/>
                <a:stretch>
                  <a:fillRect l="-2641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2" name="Rectangle 231">
            <a:extLst>
              <a:ext uri="{FF2B5EF4-FFF2-40B4-BE49-F238E27FC236}">
                <a16:creationId xmlns:a16="http://schemas.microsoft.com/office/drawing/2014/main" id="{C85FF2AD-6A3E-46E1-9328-2C25C6C698A3}"/>
              </a:ext>
            </a:extLst>
          </p:cNvPr>
          <p:cNvSpPr/>
          <p:nvPr/>
        </p:nvSpPr>
        <p:spPr>
          <a:xfrm>
            <a:off x="5809960" y="503379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</a:rPr>
              <a:t>8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8C659D6F-B18F-4AAB-8AFD-54D5192BA5D8}"/>
              </a:ext>
            </a:extLst>
          </p:cNvPr>
          <p:cNvSpPr/>
          <p:nvPr/>
        </p:nvSpPr>
        <p:spPr>
          <a:xfrm>
            <a:off x="5260263" y="504134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B38D1445-73E3-4DE3-84E1-1DFF3D93DB82}"/>
              </a:ext>
            </a:extLst>
          </p:cNvPr>
          <p:cNvSpPr/>
          <p:nvPr/>
        </p:nvSpPr>
        <p:spPr>
          <a:xfrm>
            <a:off x="5801241" y="466639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66749224-87C9-4B00-95AA-13832531C069}"/>
              </a:ext>
            </a:extLst>
          </p:cNvPr>
          <p:cNvSpPr/>
          <p:nvPr/>
        </p:nvSpPr>
        <p:spPr>
          <a:xfrm>
            <a:off x="6153151" y="467576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81FA3868-321F-4531-9C69-E26794E27DB8}"/>
                  </a:ext>
                </a:extLst>
              </p:cNvPr>
              <p:cNvSpPr/>
              <p:nvPr/>
            </p:nvSpPr>
            <p:spPr>
              <a:xfrm>
                <a:off x="6088727" y="5019656"/>
                <a:ext cx="266148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05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81FA3868-321F-4531-9C69-E26794E27D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727" y="5019656"/>
                <a:ext cx="266148" cy="2539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5" name="Rectangle 264">
            <a:extLst>
              <a:ext uri="{FF2B5EF4-FFF2-40B4-BE49-F238E27FC236}">
                <a16:creationId xmlns:a16="http://schemas.microsoft.com/office/drawing/2014/main" id="{38F38928-E54A-4153-A54A-9EB2265F44D0}"/>
              </a:ext>
            </a:extLst>
          </p:cNvPr>
          <p:cNvSpPr/>
          <p:nvPr/>
        </p:nvSpPr>
        <p:spPr>
          <a:xfrm>
            <a:off x="6216157" y="50091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" name="Rectangle 265">
                <a:extLst>
                  <a:ext uri="{FF2B5EF4-FFF2-40B4-BE49-F238E27FC236}">
                    <a16:creationId xmlns:a16="http://schemas.microsoft.com/office/drawing/2014/main" id="{6F358945-847D-4093-9507-C9C9653DD3B9}"/>
                  </a:ext>
                </a:extLst>
              </p:cNvPr>
              <p:cNvSpPr/>
              <p:nvPr/>
            </p:nvSpPr>
            <p:spPr>
              <a:xfrm>
                <a:off x="5981299" y="4746775"/>
                <a:ext cx="263858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05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66" name="Rectangle 265">
                <a:extLst>
                  <a:ext uri="{FF2B5EF4-FFF2-40B4-BE49-F238E27FC236}">
                    <a16:creationId xmlns:a16="http://schemas.microsoft.com/office/drawing/2014/main" id="{6F358945-847D-4093-9507-C9C9653DD3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99" y="4746775"/>
                <a:ext cx="263858" cy="2539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7" name="Rectangle 266">
                <a:extLst>
                  <a:ext uri="{FF2B5EF4-FFF2-40B4-BE49-F238E27FC236}">
                    <a16:creationId xmlns:a16="http://schemas.microsoft.com/office/drawing/2014/main" id="{77E7B74F-7A37-4618-8506-07B035FB2D8E}"/>
                  </a:ext>
                </a:extLst>
              </p:cNvPr>
              <p:cNvSpPr/>
              <p:nvPr/>
            </p:nvSpPr>
            <p:spPr>
              <a:xfrm>
                <a:off x="6010956" y="5111968"/>
                <a:ext cx="202617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05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67" name="Rectangle 266">
                <a:extLst>
                  <a:ext uri="{FF2B5EF4-FFF2-40B4-BE49-F238E27FC236}">
                    <a16:creationId xmlns:a16="http://schemas.microsoft.com/office/drawing/2014/main" id="{77E7B74F-7A37-4618-8506-07B035FB2D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956" y="5111968"/>
                <a:ext cx="202617" cy="2539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8" name="Group 267">
            <a:extLst>
              <a:ext uri="{FF2B5EF4-FFF2-40B4-BE49-F238E27FC236}">
                <a16:creationId xmlns:a16="http://schemas.microsoft.com/office/drawing/2014/main" id="{4181234A-7387-4931-B033-CD8D2232F382}"/>
              </a:ext>
            </a:extLst>
          </p:cNvPr>
          <p:cNvGrpSpPr/>
          <p:nvPr/>
        </p:nvGrpSpPr>
        <p:grpSpPr>
          <a:xfrm>
            <a:off x="5716635" y="5061734"/>
            <a:ext cx="1050518" cy="213802"/>
            <a:chOff x="2830619" y="2365695"/>
            <a:chExt cx="1050518" cy="213802"/>
          </a:xfrm>
        </p:grpSpPr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2680593B-C95E-47D2-AF3E-7EEA6BDC73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479" y="2377378"/>
              <a:ext cx="0" cy="202119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DCFC8227-5614-4F73-A128-115A048ABC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1050518" cy="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283" name="Rectangle 282">
            <a:extLst>
              <a:ext uri="{FF2B5EF4-FFF2-40B4-BE49-F238E27FC236}">
                <a16:creationId xmlns:a16="http://schemas.microsoft.com/office/drawing/2014/main" id="{E03CA32D-E36A-4F27-BA61-D2679C8750EF}"/>
              </a:ext>
            </a:extLst>
          </p:cNvPr>
          <p:cNvSpPr/>
          <p:nvPr/>
        </p:nvSpPr>
        <p:spPr>
          <a:xfrm>
            <a:off x="6561998" y="50257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EE0F0247-5961-4407-827F-350F65179253}"/>
                  </a:ext>
                </a:extLst>
              </p:cNvPr>
              <p:cNvSpPr/>
              <p:nvPr/>
            </p:nvSpPr>
            <p:spPr>
              <a:xfrm>
                <a:off x="6439734" y="5036611"/>
                <a:ext cx="266148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05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EE0F0247-5961-4407-827F-350F651792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4" y="5036611"/>
                <a:ext cx="266148" cy="25391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5" name="Rectangle 284">
            <a:extLst>
              <a:ext uri="{FF2B5EF4-FFF2-40B4-BE49-F238E27FC236}">
                <a16:creationId xmlns:a16="http://schemas.microsoft.com/office/drawing/2014/main" id="{1C531109-A872-45F4-BCA0-E7CE5D34CB9E}"/>
              </a:ext>
            </a:extLst>
          </p:cNvPr>
          <p:cNvSpPr/>
          <p:nvPr/>
        </p:nvSpPr>
        <p:spPr>
          <a:xfrm>
            <a:off x="6470884" y="467136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6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A6F0FB4-907B-4EE7-8DBB-246628129EE0}"/>
              </a:ext>
            </a:extLst>
          </p:cNvPr>
          <p:cNvSpPr txBox="1"/>
          <p:nvPr/>
        </p:nvSpPr>
        <p:spPr>
          <a:xfrm>
            <a:off x="564022" y="1637812"/>
            <a:ext cx="4007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Wha</a:t>
            </a:r>
            <a:r>
              <a:rPr lang="en-GB" sz="2400" dirty="0">
                <a:solidFill>
                  <a:prstClr val="black"/>
                </a:solidFill>
              </a:rPr>
              <a:t>t is 1 ÷ 3?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D8CAFBA-0E26-467B-8784-151319AD57B2}"/>
              </a:ext>
            </a:extLst>
          </p:cNvPr>
          <p:cNvGrpSpPr/>
          <p:nvPr/>
        </p:nvGrpSpPr>
        <p:grpSpPr>
          <a:xfrm>
            <a:off x="1852271" y="2562668"/>
            <a:ext cx="1050518" cy="213802"/>
            <a:chOff x="2830619" y="2365695"/>
            <a:chExt cx="1050518" cy="213802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59DCC25-D6E6-4099-A2FD-0F0334E1E4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479" y="2377378"/>
              <a:ext cx="0" cy="2021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2E71F15-2BD7-4EA2-9645-022359E916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105051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8391A3F6-C96A-463A-B4A5-FB88F2CA0780}"/>
              </a:ext>
            </a:extLst>
          </p:cNvPr>
          <p:cNvSpPr/>
          <p:nvPr/>
        </p:nvSpPr>
        <p:spPr>
          <a:xfrm>
            <a:off x="1916649" y="257435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77DD545-54BC-438F-BA22-10A9068289D8}"/>
              </a:ext>
            </a:extLst>
          </p:cNvPr>
          <p:cNvSpPr/>
          <p:nvPr/>
        </p:nvSpPr>
        <p:spPr>
          <a:xfrm>
            <a:off x="1417857" y="254994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95C3E28-B19B-46C8-839D-59E3D23C6216}"/>
              </a:ext>
            </a:extLst>
          </p:cNvPr>
          <p:cNvSpPr/>
          <p:nvPr/>
        </p:nvSpPr>
        <p:spPr>
          <a:xfrm>
            <a:off x="1942418" y="22150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71C3B12-3DD8-46A7-8492-E6AADB457F57}"/>
              </a:ext>
            </a:extLst>
          </p:cNvPr>
          <p:cNvSpPr/>
          <p:nvPr/>
        </p:nvSpPr>
        <p:spPr>
          <a:xfrm>
            <a:off x="2259840" y="221631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5AFDB857-52C3-4F42-9F54-5C5DB2EBFAA9}"/>
                  </a:ext>
                </a:extLst>
              </p:cNvPr>
              <p:cNvSpPr/>
              <p:nvPr/>
            </p:nvSpPr>
            <p:spPr>
              <a:xfrm>
                <a:off x="2161860" y="2560208"/>
                <a:ext cx="29046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5AFDB857-52C3-4F42-9F54-5C5DB2EBFA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860" y="2560208"/>
                <a:ext cx="290464" cy="25391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82">
            <a:extLst>
              <a:ext uri="{FF2B5EF4-FFF2-40B4-BE49-F238E27FC236}">
                <a16:creationId xmlns:a16="http://schemas.microsoft.com/office/drawing/2014/main" id="{3F261543-1578-400D-80B6-D6F4677C6C69}"/>
              </a:ext>
            </a:extLst>
          </p:cNvPr>
          <p:cNvSpPr/>
          <p:nvPr/>
        </p:nvSpPr>
        <p:spPr>
          <a:xfrm>
            <a:off x="2285848" y="256018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E8CD885-5858-469D-BEDC-10EB4F6035E4}"/>
                  </a:ext>
                </a:extLst>
              </p:cNvPr>
              <p:cNvSpPr/>
              <p:nvPr/>
            </p:nvSpPr>
            <p:spPr>
              <a:xfrm>
                <a:off x="2094630" y="2295750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E8CD885-5858-469D-BEDC-10EB4F6035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630" y="2295750"/>
                <a:ext cx="266420" cy="25391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EC60252-5711-41C4-BB78-05C989E8DBB4}"/>
                  </a:ext>
                </a:extLst>
              </p:cNvPr>
              <p:cNvSpPr/>
              <p:nvPr/>
            </p:nvSpPr>
            <p:spPr>
              <a:xfrm>
                <a:off x="2104182" y="2658781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EC60252-5711-41C4-BB78-05C989E8DB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82" y="2658781"/>
                <a:ext cx="266420" cy="25391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>
            <a:extLst>
              <a:ext uri="{FF2B5EF4-FFF2-40B4-BE49-F238E27FC236}">
                <a16:creationId xmlns:a16="http://schemas.microsoft.com/office/drawing/2014/main" id="{2F51E9B3-E26A-4C60-99B2-6FE241DCBAD4}"/>
              </a:ext>
            </a:extLst>
          </p:cNvPr>
          <p:cNvSpPr/>
          <p:nvPr/>
        </p:nvSpPr>
        <p:spPr>
          <a:xfrm>
            <a:off x="2513770" y="256018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CEC12602-20AA-415F-B4C8-327D34D2BF43}"/>
                  </a:ext>
                </a:extLst>
              </p:cNvPr>
              <p:cNvSpPr/>
              <p:nvPr/>
            </p:nvSpPr>
            <p:spPr>
              <a:xfrm>
                <a:off x="2439955" y="2543788"/>
                <a:ext cx="29046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CEC12602-20AA-415F-B4C8-327D34D2BF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955" y="2543788"/>
                <a:ext cx="290464" cy="25391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Rectangle 87">
            <a:extLst>
              <a:ext uri="{FF2B5EF4-FFF2-40B4-BE49-F238E27FC236}">
                <a16:creationId xmlns:a16="http://schemas.microsoft.com/office/drawing/2014/main" id="{FDA529AC-3247-45AC-888F-FA71D5C3B80F}"/>
              </a:ext>
            </a:extLst>
          </p:cNvPr>
          <p:cNvSpPr/>
          <p:nvPr/>
        </p:nvSpPr>
        <p:spPr>
          <a:xfrm>
            <a:off x="2488189" y="221287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F6E6BC76-0069-4A03-8A66-2320B7CD0870}"/>
                  </a:ext>
                </a:extLst>
              </p:cNvPr>
              <p:cNvSpPr/>
              <p:nvPr/>
            </p:nvSpPr>
            <p:spPr>
              <a:xfrm>
                <a:off x="2499948" y="2161193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F6E6BC76-0069-4A03-8A66-2320B7CD08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948" y="2161193"/>
                <a:ext cx="266420" cy="25391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35E4F8F0-3E6A-4526-9CE3-6B62668A65CB}"/>
              </a:ext>
            </a:extLst>
          </p:cNvPr>
          <p:cNvCxnSpPr>
            <a:cxnSpLocks/>
          </p:cNvCxnSpPr>
          <p:nvPr/>
        </p:nvCxnSpPr>
        <p:spPr>
          <a:xfrm flipV="1">
            <a:off x="1947371" y="2673996"/>
            <a:ext cx="210933" cy="18417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lgDash"/>
            <a:headEnd type="none"/>
            <a:tailEnd type="none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A7777AF6-C228-455C-BE67-8889DC2412BB}"/>
              </a:ext>
            </a:extLst>
          </p:cNvPr>
          <p:cNvSpPr txBox="1"/>
          <p:nvPr/>
        </p:nvSpPr>
        <p:spPr>
          <a:xfrm>
            <a:off x="4966989" y="1569388"/>
            <a:ext cx="4007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is 2 ÷ 3?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C0643ED-419B-4EFA-B6CA-837B22E48537}"/>
              </a:ext>
            </a:extLst>
          </p:cNvPr>
          <p:cNvSpPr/>
          <p:nvPr/>
        </p:nvSpPr>
        <p:spPr>
          <a:xfrm>
            <a:off x="6122201" y="25031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</a:rPr>
              <a:t>2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B85595B-4A2D-4909-964E-A310A4027BFA}"/>
              </a:ext>
            </a:extLst>
          </p:cNvPr>
          <p:cNvSpPr/>
          <p:nvPr/>
        </p:nvSpPr>
        <p:spPr>
          <a:xfrm>
            <a:off x="5572504" y="251066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6B5FED5-279F-4C9C-9A60-B1EA57149DC0}"/>
              </a:ext>
            </a:extLst>
          </p:cNvPr>
          <p:cNvSpPr/>
          <p:nvPr/>
        </p:nvSpPr>
        <p:spPr>
          <a:xfrm>
            <a:off x="6113482" y="213571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8D1B34D-C654-42BA-8581-F90DE202D19C}"/>
              </a:ext>
            </a:extLst>
          </p:cNvPr>
          <p:cNvSpPr/>
          <p:nvPr/>
        </p:nvSpPr>
        <p:spPr>
          <a:xfrm>
            <a:off x="6465392" y="21450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53817B6B-1F41-4938-9ADF-A213B9BEA96D}"/>
                  </a:ext>
                </a:extLst>
              </p:cNvPr>
              <p:cNvSpPr/>
              <p:nvPr/>
            </p:nvSpPr>
            <p:spPr>
              <a:xfrm>
                <a:off x="6400968" y="2488975"/>
                <a:ext cx="266148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05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53817B6B-1F41-4938-9ADF-A213B9BEA9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968" y="2488975"/>
                <a:ext cx="266148" cy="25391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>
            <a:extLst>
              <a:ext uri="{FF2B5EF4-FFF2-40B4-BE49-F238E27FC236}">
                <a16:creationId xmlns:a16="http://schemas.microsoft.com/office/drawing/2014/main" id="{67A18E0D-72A1-4E48-8A0B-8C9F7536F82B}"/>
              </a:ext>
            </a:extLst>
          </p:cNvPr>
          <p:cNvSpPr/>
          <p:nvPr/>
        </p:nvSpPr>
        <p:spPr>
          <a:xfrm>
            <a:off x="6528398" y="247843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D193BB71-A022-4DE9-A062-4AB8996765D0}"/>
                  </a:ext>
                </a:extLst>
              </p:cNvPr>
              <p:cNvSpPr/>
              <p:nvPr/>
            </p:nvSpPr>
            <p:spPr>
              <a:xfrm>
                <a:off x="6300182" y="2224517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05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D193BB71-A022-4DE9-A062-4AB8996765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82" y="2224517"/>
                <a:ext cx="266420" cy="25391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816D6E83-6476-432B-8693-2179FC694E02}"/>
                  </a:ext>
                </a:extLst>
              </p:cNvPr>
              <p:cNvSpPr/>
              <p:nvPr/>
            </p:nvSpPr>
            <p:spPr>
              <a:xfrm>
                <a:off x="6309734" y="2574351"/>
                <a:ext cx="202617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05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816D6E83-6476-432B-8693-2179FC694E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734" y="2574351"/>
                <a:ext cx="202617" cy="25391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0" name="Group 99">
            <a:extLst>
              <a:ext uri="{FF2B5EF4-FFF2-40B4-BE49-F238E27FC236}">
                <a16:creationId xmlns:a16="http://schemas.microsoft.com/office/drawing/2014/main" id="{88A4DFC2-7ED6-4E8D-B0D3-F0BD3C7FE2C9}"/>
              </a:ext>
            </a:extLst>
          </p:cNvPr>
          <p:cNvGrpSpPr/>
          <p:nvPr/>
        </p:nvGrpSpPr>
        <p:grpSpPr>
          <a:xfrm>
            <a:off x="6028876" y="2531053"/>
            <a:ext cx="1050518" cy="213802"/>
            <a:chOff x="2830619" y="2365695"/>
            <a:chExt cx="1050518" cy="213802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2411639-B574-4A73-BA4E-A3FECD5CFE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479" y="2377378"/>
              <a:ext cx="0" cy="202119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03F04A4E-FA0B-41B7-A1FD-F0C1E5954D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0619" y="2365695"/>
              <a:ext cx="1050518" cy="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3371445-6BDC-4B0A-95A6-AECD4364528A}"/>
              </a:ext>
            </a:extLst>
          </p:cNvPr>
          <p:cNvSpPr/>
          <p:nvPr/>
        </p:nvSpPr>
        <p:spPr>
          <a:xfrm>
            <a:off x="6874239" y="249503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9D8AE0FF-758B-4E91-871D-E3669EABE14D}"/>
                  </a:ext>
                </a:extLst>
              </p:cNvPr>
              <p:cNvSpPr/>
              <p:nvPr/>
            </p:nvSpPr>
            <p:spPr>
              <a:xfrm>
                <a:off x="6751975" y="2505930"/>
                <a:ext cx="266148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05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9D8AE0FF-758B-4E91-871D-E3669EABE1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975" y="2505930"/>
                <a:ext cx="266148" cy="25391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ectangle 104">
            <a:extLst>
              <a:ext uri="{FF2B5EF4-FFF2-40B4-BE49-F238E27FC236}">
                <a16:creationId xmlns:a16="http://schemas.microsoft.com/office/drawing/2014/main" id="{75A74A57-F713-4F67-B504-A6E2F2F6E566}"/>
              </a:ext>
            </a:extLst>
          </p:cNvPr>
          <p:cNvSpPr/>
          <p:nvPr/>
        </p:nvSpPr>
        <p:spPr>
          <a:xfrm>
            <a:off x="6783125" y="214068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A607E8AA-5CC5-4100-A92F-D7FABF20E528}"/>
                  </a:ext>
                </a:extLst>
              </p:cNvPr>
              <p:cNvSpPr/>
              <p:nvPr/>
            </p:nvSpPr>
            <p:spPr>
              <a:xfrm>
                <a:off x="6533393" y="4595981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A607E8AA-5CC5-4100-A92F-D7FABF20E5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393" y="4595981"/>
                <a:ext cx="266420" cy="25391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>
            <a:extLst>
              <a:ext uri="{FF2B5EF4-FFF2-40B4-BE49-F238E27FC236}">
                <a16:creationId xmlns:a16="http://schemas.microsoft.com/office/drawing/2014/main" id="{DBFD9646-3F57-4046-A252-A935B9B7C143}"/>
              </a:ext>
            </a:extLst>
          </p:cNvPr>
          <p:cNvSpPr txBox="1"/>
          <p:nvPr/>
        </p:nvSpPr>
        <p:spPr>
          <a:xfrm>
            <a:off x="5478686" y="1069579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4A39C1FC-6619-4228-84D0-0727DC8858BA}"/>
                  </a:ext>
                </a:extLst>
              </p:cNvPr>
              <p:cNvSpPr/>
              <p:nvPr/>
            </p:nvSpPr>
            <p:spPr>
              <a:xfrm>
                <a:off x="6823232" y="2070242"/>
                <a:ext cx="26642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4A39C1FC-6619-4228-84D0-0727DC8858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232" y="2070242"/>
                <a:ext cx="266420" cy="25391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323EA31-F30D-4810-A679-109940790167}"/>
              </a:ext>
            </a:extLst>
          </p:cNvPr>
          <p:cNvCxnSpPr>
            <a:cxnSpLocks/>
          </p:cNvCxnSpPr>
          <p:nvPr/>
        </p:nvCxnSpPr>
        <p:spPr>
          <a:xfrm flipV="1">
            <a:off x="6167665" y="2614310"/>
            <a:ext cx="210933" cy="18417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lgDash"/>
            <a:headEnd type="none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7281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13" grpId="0"/>
      <p:bldP spid="214" grpId="0"/>
      <p:bldP spid="218" grpId="0"/>
      <p:bldP spid="219" grpId="0"/>
      <p:bldP spid="231" grpId="0"/>
      <p:bldP spid="232" grpId="0"/>
      <p:bldP spid="233" grpId="0"/>
      <p:bldP spid="234" grpId="0"/>
      <p:bldP spid="235" grpId="0"/>
      <p:bldP spid="236" grpId="0"/>
      <p:bldP spid="265" grpId="0"/>
      <p:bldP spid="266" grpId="0"/>
      <p:bldP spid="267" grpId="0"/>
      <p:bldP spid="283" grpId="0"/>
      <p:bldP spid="284" grpId="0"/>
      <p:bldP spid="285" grpId="0"/>
      <p:bldP spid="74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3" grpId="0"/>
      <p:bldP spid="104" grpId="0"/>
      <p:bldP spid="105" grpId="0"/>
      <p:bldP spid="106" grpId="0"/>
      <p:bldP spid="10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1C1D2BE-F2A1-4D5A-9831-C445F8663DA0}"/>
                  </a:ext>
                </a:extLst>
              </p:cNvPr>
              <p:cNvSpPr/>
              <p:nvPr/>
            </p:nvSpPr>
            <p:spPr>
              <a:xfrm>
                <a:off x="723489" y="934958"/>
                <a:ext cx="2047933" cy="5355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÷8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1C1D2BE-F2A1-4D5A-9831-C445F8663D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89" y="934958"/>
                <a:ext cx="2047933" cy="535531"/>
              </a:xfrm>
              <a:prstGeom prst="rect">
                <a:avLst/>
              </a:prstGeom>
              <a:blipFill>
                <a:blip r:embed="rId2"/>
                <a:stretch>
                  <a:fillRect l="-4762" r="-3571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BEB0278-2E94-4338-874F-655143DA1615}"/>
                  </a:ext>
                </a:extLst>
              </p:cNvPr>
              <p:cNvSpPr/>
              <p:nvPr/>
            </p:nvSpPr>
            <p:spPr>
              <a:xfrm>
                <a:off x="743007" y="2858698"/>
                <a:ext cx="3073277" cy="728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BEB0278-2E94-4338-874F-655143DA16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07" y="2858698"/>
                <a:ext cx="3073277" cy="728405"/>
              </a:xfrm>
              <a:prstGeom prst="rect">
                <a:avLst/>
              </a:prstGeom>
              <a:blipFill>
                <a:blip r:embed="rId3"/>
                <a:stretch>
                  <a:fillRect l="-3175"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72F0398-6ACC-480C-BD49-95462428E94D}"/>
                  </a:ext>
                </a:extLst>
              </p:cNvPr>
              <p:cNvSpPr/>
              <p:nvPr/>
            </p:nvSpPr>
            <p:spPr>
              <a:xfrm>
                <a:off x="722466" y="3925234"/>
                <a:ext cx="3073277" cy="7195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72F0398-6ACC-480C-BD49-95462428E9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66" y="3925234"/>
                <a:ext cx="3073277" cy="719556"/>
              </a:xfrm>
              <a:prstGeom prst="rect">
                <a:avLst/>
              </a:prstGeom>
              <a:blipFill>
                <a:blip r:embed="rId4"/>
                <a:stretch>
                  <a:fillRect l="-3175"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35E0B83-4A9A-4E83-BA08-852FDF90188A}"/>
                  </a:ext>
                </a:extLst>
              </p:cNvPr>
              <p:cNvSpPr/>
              <p:nvPr/>
            </p:nvSpPr>
            <p:spPr>
              <a:xfrm>
                <a:off x="707636" y="1848365"/>
                <a:ext cx="3272627" cy="5355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𝑑𝑖𝑣𝑖𝑑𝑒𝑑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8?</m:t>
                    </m:r>
                  </m:oMath>
                </a14:m>
                <a:endPara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35E0B83-4A9A-4E83-BA08-852FDF9018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36" y="1848365"/>
                <a:ext cx="3272627" cy="535531"/>
              </a:xfrm>
              <a:prstGeom prst="rect">
                <a:avLst/>
              </a:prstGeom>
              <a:blipFill>
                <a:blip r:embed="rId5"/>
                <a:stretch>
                  <a:fillRect l="-2793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EB5047-F7C5-45ED-AF1F-0EAB162F8DB7}"/>
                  </a:ext>
                </a:extLst>
              </p:cNvPr>
              <p:cNvSpPr/>
              <p:nvPr/>
            </p:nvSpPr>
            <p:spPr>
              <a:xfrm>
                <a:off x="809245" y="4944458"/>
                <a:ext cx="3073277" cy="7221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EB5047-F7C5-45ED-AF1F-0EAB162F8D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245" y="4944458"/>
                <a:ext cx="3073277" cy="722121"/>
              </a:xfrm>
              <a:prstGeom prst="rect">
                <a:avLst/>
              </a:prstGeom>
              <a:blipFill>
                <a:blip r:embed="rId6"/>
                <a:stretch>
                  <a:fillRect l="-3175"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A9497B85-0B4E-4DCC-AB76-B817BCE13010}"/>
                  </a:ext>
                </a:extLst>
              </p:cNvPr>
              <p:cNvSpPr/>
              <p:nvPr/>
            </p:nvSpPr>
            <p:spPr>
              <a:xfrm>
                <a:off x="5006367" y="2890856"/>
                <a:ext cx="3073277" cy="720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A9497B85-0B4E-4DCC-AB76-B817BCE130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367" y="2890856"/>
                <a:ext cx="3073277" cy="720454"/>
              </a:xfrm>
              <a:prstGeom prst="rect">
                <a:avLst/>
              </a:prstGeom>
              <a:blipFill>
                <a:blip r:embed="rId7"/>
                <a:stretch>
                  <a:fillRect l="-2976" r="-19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00D2CB5-AF4B-4F10-846E-0BE5B349932D}"/>
                  </a:ext>
                </a:extLst>
              </p:cNvPr>
              <p:cNvSpPr/>
              <p:nvPr/>
            </p:nvSpPr>
            <p:spPr>
              <a:xfrm>
                <a:off x="5032909" y="3946094"/>
                <a:ext cx="3073277" cy="7194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00D2CB5-AF4B-4F10-846E-0BE5B34993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909" y="3946094"/>
                <a:ext cx="3073277" cy="719492"/>
              </a:xfrm>
              <a:prstGeom prst="rect">
                <a:avLst/>
              </a:prstGeom>
              <a:blipFill>
                <a:blip r:embed="rId8"/>
                <a:stretch>
                  <a:fillRect l="-3175"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8F269F9-4BC5-4DAD-AC3C-0326ADF96337}"/>
                  </a:ext>
                </a:extLst>
              </p:cNvPr>
              <p:cNvSpPr/>
              <p:nvPr/>
            </p:nvSpPr>
            <p:spPr>
              <a:xfrm>
                <a:off x="5009733" y="4963661"/>
                <a:ext cx="3203121" cy="720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14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8F269F9-4BC5-4DAD-AC3C-0326ADF963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733" y="4963661"/>
                <a:ext cx="3203121" cy="720454"/>
              </a:xfrm>
              <a:prstGeom prst="rect">
                <a:avLst/>
              </a:prstGeom>
              <a:blipFill>
                <a:blip r:embed="rId9"/>
                <a:stretch>
                  <a:fillRect l="-3048" r="-1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4310F915-8C58-49EC-BDE1-925241AC1FD4}"/>
              </a:ext>
            </a:extLst>
          </p:cNvPr>
          <p:cNvSpPr txBox="1"/>
          <p:nvPr/>
        </p:nvSpPr>
        <p:spPr>
          <a:xfrm>
            <a:off x="239519" y="1031658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ACA5BF-B0FA-4F27-8CAF-190A159CE46F}"/>
              </a:ext>
            </a:extLst>
          </p:cNvPr>
          <p:cNvSpPr txBox="1"/>
          <p:nvPr/>
        </p:nvSpPr>
        <p:spPr>
          <a:xfrm>
            <a:off x="239519" y="1959243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3F33563-0278-4A39-8370-36474DBEE1BE}"/>
              </a:ext>
            </a:extLst>
          </p:cNvPr>
          <p:cNvSpPr txBox="1"/>
          <p:nvPr/>
        </p:nvSpPr>
        <p:spPr>
          <a:xfrm>
            <a:off x="261205" y="3026484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6C61714-E862-4DC9-A9D3-6F8054593CE8}"/>
              </a:ext>
            </a:extLst>
          </p:cNvPr>
          <p:cNvSpPr txBox="1"/>
          <p:nvPr/>
        </p:nvSpPr>
        <p:spPr>
          <a:xfrm>
            <a:off x="261205" y="4060555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D944FA3-A3D8-4339-B90C-D1695D055C53}"/>
              </a:ext>
            </a:extLst>
          </p:cNvPr>
          <p:cNvSpPr txBox="1"/>
          <p:nvPr/>
        </p:nvSpPr>
        <p:spPr>
          <a:xfrm>
            <a:off x="4550314" y="1107395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4788AF0-291C-4792-BE1A-1A84B4985D24}"/>
              </a:ext>
            </a:extLst>
          </p:cNvPr>
          <p:cNvSpPr txBox="1"/>
          <p:nvPr/>
        </p:nvSpPr>
        <p:spPr>
          <a:xfrm>
            <a:off x="261205" y="5060867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17F099A-4267-41F4-8275-791622740B0B}"/>
              </a:ext>
            </a:extLst>
          </p:cNvPr>
          <p:cNvSpPr txBox="1"/>
          <p:nvPr/>
        </p:nvSpPr>
        <p:spPr>
          <a:xfrm>
            <a:off x="4534891" y="3008158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C2D6882-BED9-4281-9E53-DFF38F693724}"/>
              </a:ext>
            </a:extLst>
          </p:cNvPr>
          <p:cNvSpPr txBox="1"/>
          <p:nvPr/>
        </p:nvSpPr>
        <p:spPr>
          <a:xfrm>
            <a:off x="4548099" y="4100346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DD7AC0-EF78-471A-B082-808801529B76}"/>
              </a:ext>
            </a:extLst>
          </p:cNvPr>
          <p:cNvSpPr txBox="1"/>
          <p:nvPr/>
        </p:nvSpPr>
        <p:spPr>
          <a:xfrm>
            <a:off x="4548099" y="5120852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1B7EE46-E12C-46C2-B310-9F54D0D7E530}"/>
              </a:ext>
            </a:extLst>
          </p:cNvPr>
          <p:cNvSpPr txBox="1"/>
          <p:nvPr/>
        </p:nvSpPr>
        <p:spPr>
          <a:xfrm>
            <a:off x="4572000" y="1998735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6401EB4F-AC91-416A-A081-94FA1DC9F6AA}"/>
                  </a:ext>
                </a:extLst>
              </p:cNvPr>
              <p:cNvSpPr/>
              <p:nvPr/>
            </p:nvSpPr>
            <p:spPr>
              <a:xfrm>
                <a:off x="5018686" y="948683"/>
                <a:ext cx="3326552" cy="7221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11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6401EB4F-AC91-416A-A081-94FA1DC9F6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686" y="948683"/>
                <a:ext cx="3326552" cy="722121"/>
              </a:xfrm>
              <a:prstGeom prst="rect">
                <a:avLst/>
              </a:prstGeom>
              <a:blipFill>
                <a:blip r:embed="rId21"/>
                <a:stretch>
                  <a:fillRect l="-2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1A920948-967C-4EBC-8B72-F9EE2330BDC2}"/>
                  </a:ext>
                </a:extLst>
              </p:cNvPr>
              <p:cNvSpPr/>
              <p:nvPr/>
            </p:nvSpPr>
            <p:spPr>
              <a:xfrm>
                <a:off x="4968239" y="1887617"/>
                <a:ext cx="3326552" cy="7221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13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1A920948-967C-4EBC-8B72-F9EE2330BD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239" y="1887617"/>
                <a:ext cx="3326552" cy="722121"/>
              </a:xfrm>
              <a:prstGeom prst="rect">
                <a:avLst/>
              </a:prstGeom>
              <a:blipFill>
                <a:blip r:embed="rId22"/>
                <a:stretch>
                  <a:fillRect l="-2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CF4BB739-945C-4361-A855-818A16A32E08}"/>
              </a:ext>
            </a:extLst>
          </p:cNvPr>
          <p:cNvSpPr/>
          <p:nvPr/>
        </p:nvSpPr>
        <p:spPr>
          <a:xfrm>
            <a:off x="254093" y="286799"/>
            <a:ext cx="56280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8 - </a:t>
            </a:r>
            <a:r>
              <a:rPr lang="en-GB" sz="1400" kern="0" dirty="0">
                <a:solidFill>
                  <a:prstClr val="black"/>
                </a:solidFill>
              </a:rPr>
              <a:t>Dividend leaves decimal answers (</a:t>
            </a:r>
            <a:r>
              <a:rPr lang="en-GB" sz="1400" kern="0" dirty="0" err="1">
                <a:solidFill>
                  <a:prstClr val="black"/>
                </a:solidFill>
              </a:rPr>
              <a:t>inc</a:t>
            </a:r>
            <a:r>
              <a:rPr lang="en-GB" sz="1400" kern="0" dirty="0">
                <a:solidFill>
                  <a:prstClr val="black"/>
                </a:solidFill>
              </a:rPr>
              <a:t> 3dp and recurring)</a:t>
            </a:r>
          </a:p>
        </p:txBody>
      </p:sp>
    </p:spTree>
    <p:extLst>
      <p:ext uri="{BB962C8B-B14F-4D97-AF65-F5344CB8AC3E}">
        <p14:creationId xmlns:p14="http://schemas.microsoft.com/office/powerpoint/2010/main" val="3424015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1C1D2BE-F2A1-4D5A-9831-C445F8663DA0}"/>
                  </a:ext>
                </a:extLst>
              </p:cNvPr>
              <p:cNvSpPr/>
              <p:nvPr/>
            </p:nvSpPr>
            <p:spPr>
              <a:xfrm>
                <a:off x="723489" y="934958"/>
                <a:ext cx="2047933" cy="5355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÷8</m:t>
                    </m:r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1C1D2BE-F2A1-4D5A-9831-C445F8663D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89" y="934958"/>
                <a:ext cx="2047933" cy="535531"/>
              </a:xfrm>
              <a:prstGeom prst="rect">
                <a:avLst/>
              </a:prstGeom>
              <a:blipFill>
                <a:blip r:embed="rId2"/>
                <a:stretch>
                  <a:fillRect l="-4762" r="-3571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BEB0278-2E94-4338-874F-655143DA1615}"/>
                  </a:ext>
                </a:extLst>
              </p:cNvPr>
              <p:cNvSpPr/>
              <p:nvPr/>
            </p:nvSpPr>
            <p:spPr>
              <a:xfrm>
                <a:off x="743007" y="2858698"/>
                <a:ext cx="3073277" cy="728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BEB0278-2E94-4338-874F-655143DA16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07" y="2858698"/>
                <a:ext cx="3073277" cy="728405"/>
              </a:xfrm>
              <a:prstGeom prst="rect">
                <a:avLst/>
              </a:prstGeom>
              <a:blipFill>
                <a:blip r:embed="rId3"/>
                <a:stretch>
                  <a:fillRect l="-3175"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72F0398-6ACC-480C-BD49-95462428E94D}"/>
                  </a:ext>
                </a:extLst>
              </p:cNvPr>
              <p:cNvSpPr/>
              <p:nvPr/>
            </p:nvSpPr>
            <p:spPr>
              <a:xfrm>
                <a:off x="722466" y="3925234"/>
                <a:ext cx="3073277" cy="7195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72F0398-6ACC-480C-BD49-95462428E9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66" y="3925234"/>
                <a:ext cx="3073277" cy="719556"/>
              </a:xfrm>
              <a:prstGeom prst="rect">
                <a:avLst/>
              </a:prstGeom>
              <a:blipFill>
                <a:blip r:embed="rId4"/>
                <a:stretch>
                  <a:fillRect l="-3175"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35E0B83-4A9A-4E83-BA08-852FDF90188A}"/>
                  </a:ext>
                </a:extLst>
              </p:cNvPr>
              <p:cNvSpPr/>
              <p:nvPr/>
            </p:nvSpPr>
            <p:spPr>
              <a:xfrm>
                <a:off x="707636" y="1848365"/>
                <a:ext cx="3272627" cy="5355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𝑑𝑖𝑣𝑖𝑑𝑒𝑑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8?</m:t>
                    </m:r>
                  </m:oMath>
                </a14:m>
                <a:endPara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35E0B83-4A9A-4E83-BA08-852FDF9018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36" y="1848365"/>
                <a:ext cx="3272627" cy="535531"/>
              </a:xfrm>
              <a:prstGeom prst="rect">
                <a:avLst/>
              </a:prstGeom>
              <a:blipFill>
                <a:blip r:embed="rId5"/>
                <a:stretch>
                  <a:fillRect l="-2793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EB5047-F7C5-45ED-AF1F-0EAB162F8DB7}"/>
                  </a:ext>
                </a:extLst>
              </p:cNvPr>
              <p:cNvSpPr/>
              <p:nvPr/>
            </p:nvSpPr>
            <p:spPr>
              <a:xfrm>
                <a:off x="809245" y="4944458"/>
                <a:ext cx="3073277" cy="7221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EB5047-F7C5-45ED-AF1F-0EAB162F8D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245" y="4944458"/>
                <a:ext cx="3073277" cy="722121"/>
              </a:xfrm>
              <a:prstGeom prst="rect">
                <a:avLst/>
              </a:prstGeom>
              <a:blipFill>
                <a:blip r:embed="rId6"/>
                <a:stretch>
                  <a:fillRect l="-3175"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A9497B85-0B4E-4DCC-AB76-B817BCE13010}"/>
                  </a:ext>
                </a:extLst>
              </p:cNvPr>
              <p:cNvSpPr/>
              <p:nvPr/>
            </p:nvSpPr>
            <p:spPr>
              <a:xfrm>
                <a:off x="5006367" y="2890856"/>
                <a:ext cx="3073277" cy="720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A9497B85-0B4E-4DCC-AB76-B817BCE130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367" y="2890856"/>
                <a:ext cx="3073277" cy="720454"/>
              </a:xfrm>
              <a:prstGeom prst="rect">
                <a:avLst/>
              </a:prstGeom>
              <a:blipFill>
                <a:blip r:embed="rId7"/>
                <a:stretch>
                  <a:fillRect l="-2976" r="-19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00D2CB5-AF4B-4F10-846E-0BE5B349932D}"/>
                  </a:ext>
                </a:extLst>
              </p:cNvPr>
              <p:cNvSpPr/>
              <p:nvPr/>
            </p:nvSpPr>
            <p:spPr>
              <a:xfrm>
                <a:off x="5032909" y="3946094"/>
                <a:ext cx="3073277" cy="7194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00D2CB5-AF4B-4F10-846E-0BE5B34993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909" y="3946094"/>
                <a:ext cx="3073277" cy="719492"/>
              </a:xfrm>
              <a:prstGeom prst="rect">
                <a:avLst/>
              </a:prstGeom>
              <a:blipFill>
                <a:blip r:embed="rId8"/>
                <a:stretch>
                  <a:fillRect l="-3175" r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8F269F9-4BC5-4DAD-AC3C-0326ADF96337}"/>
                  </a:ext>
                </a:extLst>
              </p:cNvPr>
              <p:cNvSpPr/>
              <p:nvPr/>
            </p:nvSpPr>
            <p:spPr>
              <a:xfrm>
                <a:off x="5009733" y="4963661"/>
                <a:ext cx="3203121" cy="720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14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8F269F9-4BC5-4DAD-AC3C-0326ADF963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733" y="4963661"/>
                <a:ext cx="3203121" cy="720454"/>
              </a:xfrm>
              <a:prstGeom prst="rect">
                <a:avLst/>
              </a:prstGeom>
              <a:blipFill>
                <a:blip r:embed="rId9"/>
                <a:stretch>
                  <a:fillRect l="-3048" r="-1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4310F915-8C58-49EC-BDE1-925241AC1FD4}"/>
              </a:ext>
            </a:extLst>
          </p:cNvPr>
          <p:cNvSpPr txBox="1"/>
          <p:nvPr/>
        </p:nvSpPr>
        <p:spPr>
          <a:xfrm>
            <a:off x="239519" y="1031658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ACA5BF-B0FA-4F27-8CAF-190A159CE46F}"/>
              </a:ext>
            </a:extLst>
          </p:cNvPr>
          <p:cNvSpPr txBox="1"/>
          <p:nvPr/>
        </p:nvSpPr>
        <p:spPr>
          <a:xfrm>
            <a:off x="239519" y="1959243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3F33563-0278-4A39-8370-36474DBEE1BE}"/>
              </a:ext>
            </a:extLst>
          </p:cNvPr>
          <p:cNvSpPr txBox="1"/>
          <p:nvPr/>
        </p:nvSpPr>
        <p:spPr>
          <a:xfrm>
            <a:off x="261205" y="3026484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6C61714-E862-4DC9-A9D3-6F8054593CE8}"/>
              </a:ext>
            </a:extLst>
          </p:cNvPr>
          <p:cNvSpPr txBox="1"/>
          <p:nvPr/>
        </p:nvSpPr>
        <p:spPr>
          <a:xfrm>
            <a:off x="261205" y="4060555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D944FA3-A3D8-4339-B90C-D1695D055C53}"/>
              </a:ext>
            </a:extLst>
          </p:cNvPr>
          <p:cNvSpPr txBox="1"/>
          <p:nvPr/>
        </p:nvSpPr>
        <p:spPr>
          <a:xfrm>
            <a:off x="4550314" y="1107395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4788AF0-291C-4792-BE1A-1A84B4985D24}"/>
              </a:ext>
            </a:extLst>
          </p:cNvPr>
          <p:cNvSpPr txBox="1"/>
          <p:nvPr/>
        </p:nvSpPr>
        <p:spPr>
          <a:xfrm>
            <a:off x="261205" y="5060867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17F099A-4267-41F4-8275-791622740B0B}"/>
              </a:ext>
            </a:extLst>
          </p:cNvPr>
          <p:cNvSpPr txBox="1"/>
          <p:nvPr/>
        </p:nvSpPr>
        <p:spPr>
          <a:xfrm>
            <a:off x="4534891" y="3008158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C2D6882-BED9-4281-9E53-DFF38F693724}"/>
              </a:ext>
            </a:extLst>
          </p:cNvPr>
          <p:cNvSpPr txBox="1"/>
          <p:nvPr/>
        </p:nvSpPr>
        <p:spPr>
          <a:xfrm>
            <a:off x="4548099" y="4100346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984029C-CD13-47D4-BC59-86D096327333}"/>
                  </a:ext>
                </a:extLst>
              </p:cNvPr>
              <p:cNvSpPr txBox="1"/>
              <p:nvPr/>
            </p:nvSpPr>
            <p:spPr>
              <a:xfrm>
                <a:off x="3317846" y="1435890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984029C-CD13-47D4-BC59-86D096327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846" y="1435890"/>
                <a:ext cx="485710" cy="276999"/>
              </a:xfrm>
              <a:prstGeom prst="rect">
                <a:avLst/>
              </a:prstGeom>
              <a:blipFill>
                <a:blip r:embed="rId10"/>
                <a:stretch>
                  <a:fillRect l="-10000" r="-125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7355AE3-A36C-426F-BA56-A9C6844E8010}"/>
                  </a:ext>
                </a:extLst>
              </p:cNvPr>
              <p:cNvSpPr txBox="1"/>
              <p:nvPr/>
            </p:nvSpPr>
            <p:spPr>
              <a:xfrm>
                <a:off x="3158471" y="4636757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0.875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7355AE3-A36C-426F-BA56-A9C6844E8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471" y="4636757"/>
                <a:ext cx="613951" cy="276999"/>
              </a:xfrm>
              <a:prstGeom prst="rect">
                <a:avLst/>
              </a:prstGeom>
              <a:blipFill>
                <a:blip r:embed="rId11"/>
                <a:stretch>
                  <a:fillRect l="-7921" r="-990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FF7C5F6-5A13-409B-8045-691895E5AF60}"/>
                  </a:ext>
                </a:extLst>
              </p:cNvPr>
              <p:cNvSpPr txBox="1"/>
              <p:nvPr/>
            </p:nvSpPr>
            <p:spPr>
              <a:xfrm>
                <a:off x="3202333" y="3500239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0.625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FF7C5F6-5A13-409B-8045-691895E5A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333" y="3500239"/>
                <a:ext cx="613951" cy="276999"/>
              </a:xfrm>
              <a:prstGeom prst="rect">
                <a:avLst/>
              </a:prstGeom>
              <a:blipFill>
                <a:blip r:embed="rId12"/>
                <a:stretch>
                  <a:fillRect l="-7921" r="-990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68718D7-989B-49E9-BA6E-4331CF87ACEA}"/>
                  </a:ext>
                </a:extLst>
              </p:cNvPr>
              <p:cNvSpPr txBox="1"/>
              <p:nvPr/>
            </p:nvSpPr>
            <p:spPr>
              <a:xfrm>
                <a:off x="3393699" y="5534680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1.125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68718D7-989B-49E9-BA6E-4331CF87A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699" y="5534680"/>
                <a:ext cx="613951" cy="276999"/>
              </a:xfrm>
              <a:prstGeom prst="rect">
                <a:avLst/>
              </a:prstGeom>
              <a:blipFill>
                <a:blip r:embed="rId13"/>
                <a:stretch>
                  <a:fillRect l="-9000" r="-110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F2FCC31F-0E68-48F6-AC3D-AD0445EEECAD}"/>
              </a:ext>
            </a:extLst>
          </p:cNvPr>
          <p:cNvGrpSpPr/>
          <p:nvPr/>
        </p:nvGrpSpPr>
        <p:grpSpPr>
          <a:xfrm>
            <a:off x="7692709" y="4434074"/>
            <a:ext cx="520145" cy="388688"/>
            <a:chOff x="7708084" y="3982328"/>
            <a:chExt cx="520145" cy="3886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12F7495B-B5C5-4308-A1C2-BEE987DB8BFB}"/>
                    </a:ext>
                  </a:extLst>
                </p:cNvPr>
                <p:cNvSpPr txBox="1"/>
                <p:nvPr/>
              </p:nvSpPr>
              <p:spPr>
                <a:xfrm>
                  <a:off x="7708084" y="4094017"/>
                  <a:ext cx="48571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1.33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F1784D21-C6D0-4ABD-A3DA-1930FB4F5D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08084" y="4094017"/>
                  <a:ext cx="485710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10000" r="-12500" b="-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FAE9B7AF-F9B4-445F-AFF5-6C77A1BF2CB9}"/>
                    </a:ext>
                  </a:extLst>
                </p:cNvPr>
                <p:cNvSpPr/>
                <p:nvPr/>
              </p:nvSpPr>
              <p:spPr>
                <a:xfrm>
                  <a:off x="7961809" y="3982328"/>
                  <a:ext cx="266420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05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C3E8E26-0236-45DD-B0AE-110985452FE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1809" y="3982328"/>
                  <a:ext cx="266420" cy="253916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85EDFB9-6805-4CBC-BF41-3D3766B7DE84}"/>
              </a:ext>
            </a:extLst>
          </p:cNvPr>
          <p:cNvGrpSpPr/>
          <p:nvPr/>
        </p:nvGrpSpPr>
        <p:grpSpPr>
          <a:xfrm>
            <a:off x="7691194" y="3259850"/>
            <a:ext cx="532812" cy="394639"/>
            <a:chOff x="7651697" y="2734885"/>
            <a:chExt cx="532812" cy="3946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87056475-5AD4-4AED-8E8B-A5A1FFB0233C}"/>
                    </a:ext>
                  </a:extLst>
                </p:cNvPr>
                <p:cNvSpPr txBox="1"/>
                <p:nvPr/>
              </p:nvSpPr>
              <p:spPr>
                <a:xfrm>
                  <a:off x="7651697" y="2852525"/>
                  <a:ext cx="48571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0.33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50882FEF-1649-4AFD-8508-909E56EA9B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51697" y="2852525"/>
                  <a:ext cx="485710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10000" r="-12500" b="-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B37612BC-BB99-46AD-B31E-4835D0EB3538}"/>
                    </a:ext>
                  </a:extLst>
                </p:cNvPr>
                <p:cNvSpPr/>
                <p:nvPr/>
              </p:nvSpPr>
              <p:spPr>
                <a:xfrm>
                  <a:off x="7918089" y="2734885"/>
                  <a:ext cx="266420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05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81CD3961-DA30-4FC5-AE92-427D40DD94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8089" y="2734885"/>
                  <a:ext cx="266420" cy="253916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C462CFD-3182-4856-AC64-33AAB46DC3C9}"/>
              </a:ext>
            </a:extLst>
          </p:cNvPr>
          <p:cNvGrpSpPr/>
          <p:nvPr/>
        </p:nvGrpSpPr>
        <p:grpSpPr>
          <a:xfrm>
            <a:off x="7739886" y="5430199"/>
            <a:ext cx="547067" cy="396143"/>
            <a:chOff x="7718954" y="5355762"/>
            <a:chExt cx="547067" cy="3961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36CADC22-5B43-484E-8DA1-5A7FEE06C0DF}"/>
                    </a:ext>
                  </a:extLst>
                </p:cNvPr>
                <p:cNvSpPr txBox="1"/>
                <p:nvPr/>
              </p:nvSpPr>
              <p:spPr>
                <a:xfrm>
                  <a:off x="7718954" y="5474906"/>
                  <a:ext cx="48571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4.66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4B0327D7-0DC5-492B-9B8D-7CDEB0736D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18954" y="5474906"/>
                  <a:ext cx="485710" cy="276999"/>
                </a:xfrm>
                <a:prstGeom prst="rect">
                  <a:avLst/>
                </a:prstGeom>
                <a:blipFill>
                  <a:blip r:embed="rId19"/>
                  <a:stretch>
                    <a:fillRect l="-10000" r="-12500" b="-65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50C36FFB-2567-49ED-B925-C5C46A96E670}"/>
                    </a:ext>
                  </a:extLst>
                </p:cNvPr>
                <p:cNvSpPr/>
                <p:nvPr/>
              </p:nvSpPr>
              <p:spPr>
                <a:xfrm>
                  <a:off x="7999601" y="5355762"/>
                  <a:ext cx="266420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05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CAA81A95-9C15-4E69-9BC3-3707F276E21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99601" y="5355762"/>
                  <a:ext cx="266420" cy="253916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5D93864A-0B33-4576-9CCC-4BD787ADF811}"/>
                  </a:ext>
                </a:extLst>
              </p:cNvPr>
              <p:cNvSpPr txBox="1"/>
              <p:nvPr/>
            </p:nvSpPr>
            <p:spPr>
              <a:xfrm>
                <a:off x="3225532" y="2482134"/>
                <a:ext cx="5241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0. 75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5D93864A-0B33-4576-9CCC-4BD787ADF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532" y="2482134"/>
                <a:ext cx="524182" cy="276999"/>
              </a:xfrm>
              <a:prstGeom prst="rect">
                <a:avLst/>
              </a:prstGeom>
              <a:blipFill>
                <a:blip r:embed="rId20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A3DD7AC0-EF78-471A-B082-808801529B76}"/>
              </a:ext>
            </a:extLst>
          </p:cNvPr>
          <p:cNvSpPr txBox="1"/>
          <p:nvPr/>
        </p:nvSpPr>
        <p:spPr>
          <a:xfrm>
            <a:off x="4548099" y="5120852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1B7EE46-E12C-46C2-B310-9F54D0D7E530}"/>
              </a:ext>
            </a:extLst>
          </p:cNvPr>
          <p:cNvSpPr txBox="1"/>
          <p:nvPr/>
        </p:nvSpPr>
        <p:spPr>
          <a:xfrm>
            <a:off x="4572000" y="1998735"/>
            <a:ext cx="52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6401EB4F-AC91-416A-A081-94FA1DC9F6AA}"/>
                  </a:ext>
                </a:extLst>
              </p:cNvPr>
              <p:cNvSpPr/>
              <p:nvPr/>
            </p:nvSpPr>
            <p:spPr>
              <a:xfrm>
                <a:off x="5018686" y="948683"/>
                <a:ext cx="3326552" cy="7221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11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6401EB4F-AC91-416A-A081-94FA1DC9F6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686" y="948683"/>
                <a:ext cx="3326552" cy="722121"/>
              </a:xfrm>
              <a:prstGeom prst="rect">
                <a:avLst/>
              </a:prstGeom>
              <a:blipFill>
                <a:blip r:embed="rId21"/>
                <a:stretch>
                  <a:fillRect l="-2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1A920948-967C-4EBC-8B72-F9EE2330BDC2}"/>
                  </a:ext>
                </a:extLst>
              </p:cNvPr>
              <p:cNvSpPr/>
              <p:nvPr/>
            </p:nvSpPr>
            <p:spPr>
              <a:xfrm>
                <a:off x="4968239" y="1887617"/>
                <a:ext cx="3326552" cy="7221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t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13</m:t>
                        </m:r>
                      </m:num>
                      <m:den>
                        <m:r>
                          <a:rPr kumimoji="0" lang="en-GB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as a decimal?</a:t>
                </a:r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1A920948-967C-4EBC-8B72-F9EE2330BD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239" y="1887617"/>
                <a:ext cx="3326552" cy="722121"/>
              </a:xfrm>
              <a:prstGeom prst="rect">
                <a:avLst/>
              </a:prstGeom>
              <a:blipFill>
                <a:blip r:embed="rId22"/>
                <a:stretch>
                  <a:fillRect l="-2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3F2AF0A-9109-4EA5-BDFC-A6E15ADE449B}"/>
                  </a:ext>
                </a:extLst>
              </p:cNvPr>
              <p:cNvSpPr txBox="1"/>
              <p:nvPr/>
            </p:nvSpPr>
            <p:spPr>
              <a:xfrm>
                <a:off x="7680840" y="1501873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1.375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3F2AF0A-9109-4EA5-BDFC-A6E15ADE4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840" y="1501873"/>
                <a:ext cx="613951" cy="276999"/>
              </a:xfrm>
              <a:prstGeom prst="rect">
                <a:avLst/>
              </a:prstGeom>
              <a:blipFill>
                <a:blip r:embed="rId23"/>
                <a:stretch>
                  <a:fillRect l="-8911" r="-990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55849E6-B6F3-4930-9CA5-68D50B9D5204}"/>
                  </a:ext>
                </a:extLst>
              </p:cNvPr>
              <p:cNvSpPr txBox="1"/>
              <p:nvPr/>
            </p:nvSpPr>
            <p:spPr>
              <a:xfrm>
                <a:off x="7740460" y="2467954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1.625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55849E6-B6F3-4930-9CA5-68D50B9D5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460" y="2467954"/>
                <a:ext cx="613951" cy="276999"/>
              </a:xfrm>
              <a:prstGeom prst="rect">
                <a:avLst/>
              </a:prstGeom>
              <a:blipFill>
                <a:blip r:embed="rId24"/>
                <a:stretch>
                  <a:fillRect l="-9000" r="-110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CF4BB739-945C-4361-A855-818A16A32E08}"/>
              </a:ext>
            </a:extLst>
          </p:cNvPr>
          <p:cNvSpPr/>
          <p:nvPr/>
        </p:nvSpPr>
        <p:spPr>
          <a:xfrm>
            <a:off x="254093" y="286799"/>
            <a:ext cx="56280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8 - </a:t>
            </a:r>
            <a:r>
              <a:rPr lang="en-GB" sz="1400" kern="0" dirty="0">
                <a:solidFill>
                  <a:prstClr val="black"/>
                </a:solidFill>
              </a:rPr>
              <a:t>Dividend leaves decimal answers (</a:t>
            </a:r>
            <a:r>
              <a:rPr lang="en-GB" sz="1400" kern="0" dirty="0" err="1">
                <a:solidFill>
                  <a:prstClr val="black"/>
                </a:solidFill>
              </a:rPr>
              <a:t>inc</a:t>
            </a:r>
            <a:r>
              <a:rPr lang="en-GB" sz="1400" kern="0" dirty="0">
                <a:solidFill>
                  <a:prstClr val="black"/>
                </a:solidFill>
              </a:rPr>
              <a:t> 3dp and recurring)</a:t>
            </a:r>
          </a:p>
        </p:txBody>
      </p:sp>
    </p:spTree>
    <p:extLst>
      <p:ext uri="{BB962C8B-B14F-4D97-AF65-F5344CB8AC3E}">
        <p14:creationId xmlns:p14="http://schemas.microsoft.com/office/powerpoint/2010/main" val="308244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CD64D0DF-8A5C-421C-B9AF-CDB32A07A889}"/>
              </a:ext>
            </a:extLst>
          </p:cNvPr>
          <p:cNvGrpSpPr/>
          <p:nvPr/>
        </p:nvGrpSpPr>
        <p:grpSpPr>
          <a:xfrm>
            <a:off x="1493984" y="1294704"/>
            <a:ext cx="1036473" cy="418415"/>
            <a:chOff x="473346" y="846725"/>
            <a:chExt cx="1036473" cy="41841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168BE8C-0277-4F77-91B4-1FC1D970A9C1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3C37092-9114-4663-9992-C50ACF851C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D410E37-A247-47B8-B043-73BEA1BAA5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576634-16FC-4057-9476-89E86033D018}"/>
                </a:ext>
              </a:extLst>
            </p:cNvPr>
            <p:cNvSpPr/>
            <p:nvPr/>
          </p:nvSpPr>
          <p:spPr>
            <a:xfrm>
              <a:off x="770213" y="865030"/>
              <a:ext cx="5020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2 4</a:t>
              </a:r>
              <a:endParaRPr lang="en-GB" sz="2000" kern="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0C0C266-653E-4C22-A3C8-F072D6629988}"/>
                </a:ext>
              </a:extLst>
            </p:cNvPr>
            <p:cNvSpPr/>
            <p:nvPr/>
          </p:nvSpPr>
          <p:spPr>
            <a:xfrm>
              <a:off x="473346" y="84672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144876B-8958-4A13-9725-84F1640F0136}"/>
              </a:ext>
            </a:extLst>
          </p:cNvPr>
          <p:cNvGrpSpPr/>
          <p:nvPr/>
        </p:nvGrpSpPr>
        <p:grpSpPr>
          <a:xfrm>
            <a:off x="1318425" y="4402328"/>
            <a:ext cx="1036474" cy="418415"/>
            <a:chOff x="459235" y="2585492"/>
            <a:chExt cx="1036474" cy="41841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64857F4-4ABA-4DD9-A00D-AFEEC01D685C}"/>
                </a:ext>
              </a:extLst>
            </p:cNvPr>
            <p:cNvGrpSpPr/>
            <p:nvPr/>
          </p:nvGrpSpPr>
          <p:grpSpPr>
            <a:xfrm>
              <a:off x="726883" y="2595035"/>
              <a:ext cx="768826" cy="258693"/>
              <a:chOff x="2856036" y="2377379"/>
              <a:chExt cx="1025101" cy="344924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8530CF8B-DDF1-433D-9544-4F9C919B05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CCDEA072-9DC9-4D03-9FD5-22E03A2C11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4D9C4CF-0EC6-4427-BE19-3C480E8FF19C}"/>
                </a:ext>
              </a:extLst>
            </p:cNvPr>
            <p:cNvSpPr/>
            <p:nvPr/>
          </p:nvSpPr>
          <p:spPr>
            <a:xfrm>
              <a:off x="756103" y="2603797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2 4 8</a:t>
              </a:r>
              <a:endParaRPr lang="en-GB" sz="2000" kern="0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F937EBF-8A66-4CF6-9C3D-AADBF3578617}"/>
                </a:ext>
              </a:extLst>
            </p:cNvPr>
            <p:cNvSpPr/>
            <p:nvPr/>
          </p:nvSpPr>
          <p:spPr>
            <a:xfrm>
              <a:off x="459235" y="2585492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956BE32-BF96-42C0-8BE8-03E38D915203}"/>
              </a:ext>
            </a:extLst>
          </p:cNvPr>
          <p:cNvGrpSpPr/>
          <p:nvPr/>
        </p:nvGrpSpPr>
        <p:grpSpPr>
          <a:xfrm>
            <a:off x="5793386" y="1272369"/>
            <a:ext cx="1036473" cy="418415"/>
            <a:chOff x="468672" y="3053241"/>
            <a:chExt cx="1036473" cy="41841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4E8D609-EC6C-4F75-9043-93C32A88E223}"/>
                </a:ext>
              </a:extLst>
            </p:cNvPr>
            <p:cNvGrpSpPr/>
            <p:nvPr/>
          </p:nvGrpSpPr>
          <p:grpSpPr>
            <a:xfrm>
              <a:off x="736319" y="3062784"/>
              <a:ext cx="768826" cy="258693"/>
              <a:chOff x="2856036" y="2377379"/>
              <a:chExt cx="1025101" cy="344924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6374EFB-4D6C-46AD-A034-3C6C002B69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4CF2F9A-B222-4EDE-B153-0728548A58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B4110E7-5C0D-4D4C-8B80-D3E88F75BD5B}"/>
                </a:ext>
              </a:extLst>
            </p:cNvPr>
            <p:cNvSpPr/>
            <p:nvPr/>
          </p:nvSpPr>
          <p:spPr>
            <a:xfrm>
              <a:off x="765539" y="3071546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2 8 4</a:t>
              </a:r>
              <a:endParaRPr lang="en-GB" sz="2000" kern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8D50E99-EDAE-4179-AEC3-1CF96D95337C}"/>
                </a:ext>
              </a:extLst>
            </p:cNvPr>
            <p:cNvSpPr/>
            <p:nvPr/>
          </p:nvSpPr>
          <p:spPr>
            <a:xfrm>
              <a:off x="468672" y="3053241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2997918-585A-4B0B-9D39-D9A887868562}"/>
              </a:ext>
            </a:extLst>
          </p:cNvPr>
          <p:cNvGrpSpPr/>
          <p:nvPr/>
        </p:nvGrpSpPr>
        <p:grpSpPr>
          <a:xfrm>
            <a:off x="5843714" y="2221687"/>
            <a:ext cx="1036472" cy="418415"/>
            <a:chOff x="491119" y="2766991"/>
            <a:chExt cx="1381963" cy="557886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5802391-4473-4946-A5E3-FBCB296000EB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4A58DCF-B378-403A-8D3B-952EF3F4B0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B1F5C1AA-F912-45FF-8F2C-531E01F5A5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B4F2093-0FE2-4F8C-B8B7-015CD7790ABE}"/>
                </a:ext>
              </a:extLst>
            </p:cNvPr>
            <p:cNvSpPr/>
            <p:nvPr/>
          </p:nvSpPr>
          <p:spPr>
            <a:xfrm>
              <a:off x="886942" y="2791398"/>
              <a:ext cx="919483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4 2 8</a:t>
              </a:r>
              <a:endParaRPr lang="en-GB" sz="2000" kern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F96E0A4-390F-4E19-AEC3-E2DAC6E953D9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2C48447-1936-4AC3-8401-CD45C59150F5}"/>
              </a:ext>
            </a:extLst>
          </p:cNvPr>
          <p:cNvGrpSpPr/>
          <p:nvPr/>
        </p:nvGrpSpPr>
        <p:grpSpPr>
          <a:xfrm>
            <a:off x="5844594" y="3348544"/>
            <a:ext cx="1036474" cy="418415"/>
            <a:chOff x="442249" y="4024098"/>
            <a:chExt cx="1036474" cy="418415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BE13641-9CF0-457C-858C-3F2D69D8AE6F}"/>
                </a:ext>
              </a:extLst>
            </p:cNvPr>
            <p:cNvGrpSpPr/>
            <p:nvPr/>
          </p:nvGrpSpPr>
          <p:grpSpPr>
            <a:xfrm>
              <a:off x="709897" y="4024098"/>
              <a:ext cx="768826" cy="258693"/>
              <a:chOff x="2856036" y="2377379"/>
              <a:chExt cx="1025101" cy="34492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29AE5A2-0910-47E2-AEC5-A4A82248D62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E3D17CC1-FC91-452A-8304-BCFD315E1E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027D2E7-BC5A-4CD5-8B92-8FBEE2C930F8}"/>
                </a:ext>
              </a:extLst>
            </p:cNvPr>
            <p:cNvSpPr/>
            <p:nvPr/>
          </p:nvSpPr>
          <p:spPr>
            <a:xfrm>
              <a:off x="739117" y="4042403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4 4 4</a:t>
              </a:r>
              <a:endParaRPr lang="en-GB" sz="2000" kern="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55E0BC5-4126-4297-93C5-6892BBE08688}"/>
                </a:ext>
              </a:extLst>
            </p:cNvPr>
            <p:cNvSpPr/>
            <p:nvPr/>
          </p:nvSpPr>
          <p:spPr>
            <a:xfrm>
              <a:off x="442249" y="402409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4633A58-45FA-4342-9694-85F61D96A653}"/>
              </a:ext>
            </a:extLst>
          </p:cNvPr>
          <p:cNvGrpSpPr/>
          <p:nvPr/>
        </p:nvGrpSpPr>
        <p:grpSpPr>
          <a:xfrm>
            <a:off x="1451044" y="2231278"/>
            <a:ext cx="1036473" cy="418415"/>
            <a:chOff x="473346" y="846725"/>
            <a:chExt cx="1036473" cy="418415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73E8463-AA14-48E6-8449-491D8425D53C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1BB68450-89BF-4FA9-B36F-E1F3661420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A2ADCBFA-2910-4CA6-ABBC-02D7FEBCA1C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DE60827-2DB5-4DF3-9619-889071DC7AD6}"/>
                </a:ext>
              </a:extLst>
            </p:cNvPr>
            <p:cNvSpPr/>
            <p:nvPr/>
          </p:nvSpPr>
          <p:spPr>
            <a:xfrm>
              <a:off x="770213" y="865030"/>
              <a:ext cx="5020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4 4</a:t>
              </a:r>
              <a:endParaRPr lang="en-GB" sz="2000" kern="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AB41A83-AAF3-42F7-9133-E6B53D1B0003}"/>
                </a:ext>
              </a:extLst>
            </p:cNvPr>
            <p:cNvSpPr/>
            <p:nvPr/>
          </p:nvSpPr>
          <p:spPr>
            <a:xfrm>
              <a:off x="473346" y="84672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EC79AC5-3DBF-4EC7-8B97-F092741852AF}"/>
              </a:ext>
            </a:extLst>
          </p:cNvPr>
          <p:cNvGrpSpPr/>
          <p:nvPr/>
        </p:nvGrpSpPr>
        <p:grpSpPr>
          <a:xfrm>
            <a:off x="1438383" y="3262114"/>
            <a:ext cx="1036473" cy="418415"/>
            <a:chOff x="473346" y="846725"/>
            <a:chExt cx="1036473" cy="418415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0AA6347-3A27-4F8D-A65F-9CF4742034EF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CB00D996-7FB3-4E05-83D9-48EA59E3C5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0CB28C93-23AA-4DE7-B9C4-9FD2CDAB189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6DA6B0A-8605-422A-806E-17077A23FE15}"/>
                </a:ext>
              </a:extLst>
            </p:cNvPr>
            <p:cNvSpPr/>
            <p:nvPr/>
          </p:nvSpPr>
          <p:spPr>
            <a:xfrm>
              <a:off x="770213" y="865030"/>
              <a:ext cx="5020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8 4</a:t>
              </a:r>
              <a:endParaRPr lang="en-GB" sz="2000" kern="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14F7500-A532-448E-ACF8-2D6449532B4D}"/>
                </a:ext>
              </a:extLst>
            </p:cNvPr>
            <p:cNvSpPr/>
            <p:nvPr/>
          </p:nvSpPr>
          <p:spPr>
            <a:xfrm>
              <a:off x="473346" y="84672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96B1645-F7F8-4A14-8AD0-48C248D2708C}"/>
              </a:ext>
            </a:extLst>
          </p:cNvPr>
          <p:cNvGrpSpPr/>
          <p:nvPr/>
        </p:nvGrpSpPr>
        <p:grpSpPr>
          <a:xfrm>
            <a:off x="5754722" y="4467270"/>
            <a:ext cx="1174031" cy="418415"/>
            <a:chOff x="442249" y="4603277"/>
            <a:chExt cx="1174031" cy="418415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5CC8061-3719-45C8-8F60-E6BBA46EE48C}"/>
                </a:ext>
              </a:extLst>
            </p:cNvPr>
            <p:cNvGrpSpPr/>
            <p:nvPr/>
          </p:nvGrpSpPr>
          <p:grpSpPr>
            <a:xfrm>
              <a:off x="709897" y="4603277"/>
              <a:ext cx="768826" cy="258693"/>
              <a:chOff x="2856036" y="2377379"/>
              <a:chExt cx="1025101" cy="344924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86592CA-C02B-4BA4-9EF1-D0DE9A0487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4AFCD90C-ABC2-4834-89EA-BFE0D25104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D5C077C-B52F-43F0-934C-7B18642AFC64}"/>
                </a:ext>
              </a:extLst>
            </p:cNvPr>
            <p:cNvSpPr/>
            <p:nvPr/>
          </p:nvSpPr>
          <p:spPr>
            <a:xfrm>
              <a:off x="739117" y="4621582"/>
              <a:ext cx="8771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2 4 4 0</a:t>
              </a:r>
              <a:endParaRPr lang="en-GB" sz="2000" kern="0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C69A98A-A35E-4A64-9640-8DD0BA908488}"/>
                </a:ext>
              </a:extLst>
            </p:cNvPr>
            <p:cNvSpPr/>
            <p:nvPr/>
          </p:nvSpPr>
          <p:spPr>
            <a:xfrm>
              <a:off x="442249" y="4603277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CC72110-5693-4A43-A680-F46376577486}"/>
              </a:ext>
            </a:extLst>
          </p:cNvPr>
          <p:cNvGrpSpPr/>
          <p:nvPr/>
        </p:nvGrpSpPr>
        <p:grpSpPr>
          <a:xfrm>
            <a:off x="5695773" y="5607491"/>
            <a:ext cx="1174031" cy="418415"/>
            <a:chOff x="476990" y="5128017"/>
            <a:chExt cx="1174031" cy="418415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B7DAC8A2-CF87-4511-B129-47F572963420}"/>
                </a:ext>
              </a:extLst>
            </p:cNvPr>
            <p:cNvGrpSpPr/>
            <p:nvPr/>
          </p:nvGrpSpPr>
          <p:grpSpPr>
            <a:xfrm>
              <a:off x="744638" y="5128017"/>
              <a:ext cx="768826" cy="258693"/>
              <a:chOff x="2856036" y="2377379"/>
              <a:chExt cx="1025101" cy="344924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BB879E85-B0A0-4556-B9BD-43AF5989A3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7F4174B9-2A39-46BF-BB85-2A6E7A1B4C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C59ECE0-05E7-4DE0-A392-B6047F08B917}"/>
                </a:ext>
              </a:extLst>
            </p:cNvPr>
            <p:cNvSpPr/>
            <p:nvPr/>
          </p:nvSpPr>
          <p:spPr>
            <a:xfrm>
              <a:off x="773858" y="5146322"/>
              <a:ext cx="8771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2 6 4 0</a:t>
              </a:r>
              <a:endParaRPr lang="en-GB" sz="2000" kern="0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E54A773-3A75-451E-8DBA-091B1B0450BD}"/>
                </a:ext>
              </a:extLst>
            </p:cNvPr>
            <p:cNvSpPr/>
            <p:nvPr/>
          </p:nvSpPr>
          <p:spPr>
            <a:xfrm>
              <a:off x="476990" y="5128017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DF7BF06-7A57-4D22-BF2F-B08357CD35B1}"/>
              </a:ext>
            </a:extLst>
          </p:cNvPr>
          <p:cNvGrpSpPr/>
          <p:nvPr/>
        </p:nvGrpSpPr>
        <p:grpSpPr>
          <a:xfrm>
            <a:off x="1277120" y="5621834"/>
            <a:ext cx="1036474" cy="418415"/>
            <a:chOff x="459235" y="2585492"/>
            <a:chExt cx="1036474" cy="418415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D0CD2D6-966F-4FEB-A54F-F432F3D2A015}"/>
                </a:ext>
              </a:extLst>
            </p:cNvPr>
            <p:cNvGrpSpPr/>
            <p:nvPr/>
          </p:nvGrpSpPr>
          <p:grpSpPr>
            <a:xfrm>
              <a:off x="726883" y="2595035"/>
              <a:ext cx="768826" cy="258693"/>
              <a:chOff x="2856036" y="2377379"/>
              <a:chExt cx="1025101" cy="344924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44FC3619-2ECD-4898-826D-55C8C272D2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AC385904-023A-4848-8661-93E3CC864A3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960AEEE-21F3-404C-92BB-C76D43EC358E}"/>
                </a:ext>
              </a:extLst>
            </p:cNvPr>
            <p:cNvSpPr/>
            <p:nvPr/>
          </p:nvSpPr>
          <p:spPr>
            <a:xfrm>
              <a:off x="756103" y="2603797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2 6 8</a:t>
              </a:r>
              <a:endParaRPr lang="en-GB" sz="2000" kern="0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572B58A-2916-47C9-BBD2-0F7EECD28B73}"/>
                </a:ext>
              </a:extLst>
            </p:cNvPr>
            <p:cNvSpPr/>
            <p:nvPr/>
          </p:nvSpPr>
          <p:spPr>
            <a:xfrm>
              <a:off x="459235" y="2585492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9DCB84B3-C49C-4878-B04C-7C7DD60A9110}"/>
              </a:ext>
            </a:extLst>
          </p:cNvPr>
          <p:cNvSpPr txBox="1"/>
          <p:nvPr/>
        </p:nvSpPr>
        <p:spPr>
          <a:xfrm>
            <a:off x="523765" y="124096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E7BAA5B-F66F-4300-A57E-202607CADE9B}"/>
              </a:ext>
            </a:extLst>
          </p:cNvPr>
          <p:cNvSpPr txBox="1"/>
          <p:nvPr/>
        </p:nvSpPr>
        <p:spPr>
          <a:xfrm>
            <a:off x="559392" y="2153533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A39589A-6EA0-4505-9139-A3A3B6EC3FA6}"/>
              </a:ext>
            </a:extLst>
          </p:cNvPr>
          <p:cNvSpPr txBox="1"/>
          <p:nvPr/>
        </p:nvSpPr>
        <p:spPr>
          <a:xfrm>
            <a:off x="532171" y="3187191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BD370F8-A5C3-46F7-B9A4-F3089F94B7BD}"/>
              </a:ext>
            </a:extLst>
          </p:cNvPr>
          <p:cNvSpPr txBox="1"/>
          <p:nvPr/>
        </p:nvSpPr>
        <p:spPr>
          <a:xfrm>
            <a:off x="526735" y="4364115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9391428-83D7-4768-B936-72F8A8A0122E}"/>
              </a:ext>
            </a:extLst>
          </p:cNvPr>
          <p:cNvSpPr txBox="1"/>
          <p:nvPr/>
        </p:nvSpPr>
        <p:spPr>
          <a:xfrm>
            <a:off x="523765" y="5552171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84554C3-3E3A-4A7A-8C86-3872C6677EC8}"/>
              </a:ext>
            </a:extLst>
          </p:cNvPr>
          <p:cNvSpPr txBox="1"/>
          <p:nvPr/>
        </p:nvSpPr>
        <p:spPr>
          <a:xfrm>
            <a:off x="5115938" y="119858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7BE084B-3CF9-4E60-8AEC-EAEC79461164}"/>
              </a:ext>
            </a:extLst>
          </p:cNvPr>
          <p:cNvSpPr txBox="1"/>
          <p:nvPr/>
        </p:nvSpPr>
        <p:spPr>
          <a:xfrm>
            <a:off x="5109470" y="221108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3577B04-E5D1-4897-9091-CBE82D202866}"/>
              </a:ext>
            </a:extLst>
          </p:cNvPr>
          <p:cNvSpPr txBox="1"/>
          <p:nvPr/>
        </p:nvSpPr>
        <p:spPr>
          <a:xfrm>
            <a:off x="5109470" y="328304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8ECF3F2-92BA-4AB1-8E5E-DE6B5C0490B6}"/>
              </a:ext>
            </a:extLst>
          </p:cNvPr>
          <p:cNvSpPr txBox="1"/>
          <p:nvPr/>
        </p:nvSpPr>
        <p:spPr>
          <a:xfrm>
            <a:off x="5126017" y="4383100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379E475-2E2B-4EA4-A1B7-FDDB6B949090}"/>
              </a:ext>
            </a:extLst>
          </p:cNvPr>
          <p:cNvSpPr txBox="1"/>
          <p:nvPr/>
        </p:nvSpPr>
        <p:spPr>
          <a:xfrm>
            <a:off x="5037452" y="5552171"/>
            <a:ext cx="642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6D71513-E728-44F7-B54C-3A9F3144B251}"/>
              </a:ext>
            </a:extLst>
          </p:cNvPr>
          <p:cNvSpPr/>
          <p:nvPr/>
        </p:nvSpPr>
        <p:spPr>
          <a:xfrm>
            <a:off x="242817" y="383567"/>
            <a:ext cx="3278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1 </a:t>
            </a:r>
            <a:r>
              <a:rPr lang="en-GB" sz="1400" kern="0" dirty="0">
                <a:solidFill>
                  <a:prstClr val="black"/>
                </a:solidFill>
              </a:rPr>
              <a:t>- Dividend digit is a multiple of divisor</a:t>
            </a:r>
          </a:p>
        </p:txBody>
      </p:sp>
    </p:spTree>
    <p:extLst>
      <p:ext uri="{BB962C8B-B14F-4D97-AF65-F5344CB8AC3E}">
        <p14:creationId xmlns:p14="http://schemas.microsoft.com/office/powerpoint/2010/main" val="174843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CD64D0DF-8A5C-421C-B9AF-CDB32A07A889}"/>
              </a:ext>
            </a:extLst>
          </p:cNvPr>
          <p:cNvGrpSpPr/>
          <p:nvPr/>
        </p:nvGrpSpPr>
        <p:grpSpPr>
          <a:xfrm>
            <a:off x="1493984" y="1294704"/>
            <a:ext cx="1036473" cy="418415"/>
            <a:chOff x="473346" y="846725"/>
            <a:chExt cx="1036473" cy="41841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168BE8C-0277-4F77-91B4-1FC1D970A9C1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3C37092-9114-4663-9992-C50ACF851C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D410E37-A247-47B8-B043-73BEA1BAA5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576634-16FC-4057-9476-89E86033D018}"/>
                </a:ext>
              </a:extLst>
            </p:cNvPr>
            <p:cNvSpPr/>
            <p:nvPr/>
          </p:nvSpPr>
          <p:spPr>
            <a:xfrm>
              <a:off x="770213" y="865030"/>
              <a:ext cx="5020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2 4</a:t>
              </a:r>
              <a:endParaRPr lang="en-GB" sz="2000" kern="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0C0C266-653E-4C22-A3C8-F072D6629988}"/>
                </a:ext>
              </a:extLst>
            </p:cNvPr>
            <p:cNvSpPr/>
            <p:nvPr/>
          </p:nvSpPr>
          <p:spPr>
            <a:xfrm>
              <a:off x="473346" y="84672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144876B-8958-4A13-9725-84F1640F0136}"/>
              </a:ext>
            </a:extLst>
          </p:cNvPr>
          <p:cNvGrpSpPr/>
          <p:nvPr/>
        </p:nvGrpSpPr>
        <p:grpSpPr>
          <a:xfrm>
            <a:off x="1318425" y="4402328"/>
            <a:ext cx="1036474" cy="418415"/>
            <a:chOff x="459235" y="2585492"/>
            <a:chExt cx="1036474" cy="41841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64857F4-4ABA-4DD9-A00D-AFEEC01D685C}"/>
                </a:ext>
              </a:extLst>
            </p:cNvPr>
            <p:cNvGrpSpPr/>
            <p:nvPr/>
          </p:nvGrpSpPr>
          <p:grpSpPr>
            <a:xfrm>
              <a:off x="726883" y="2595035"/>
              <a:ext cx="768826" cy="258693"/>
              <a:chOff x="2856036" y="2377379"/>
              <a:chExt cx="1025101" cy="344924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8530CF8B-DDF1-433D-9544-4F9C919B05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CCDEA072-9DC9-4D03-9FD5-22E03A2C11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4D9C4CF-0EC6-4427-BE19-3C480E8FF19C}"/>
                </a:ext>
              </a:extLst>
            </p:cNvPr>
            <p:cNvSpPr/>
            <p:nvPr/>
          </p:nvSpPr>
          <p:spPr>
            <a:xfrm>
              <a:off x="756103" y="2603797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2 4 8</a:t>
              </a:r>
              <a:endParaRPr lang="en-GB" sz="2000" kern="0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F937EBF-8A66-4CF6-9C3D-AADBF3578617}"/>
                </a:ext>
              </a:extLst>
            </p:cNvPr>
            <p:cNvSpPr/>
            <p:nvPr/>
          </p:nvSpPr>
          <p:spPr>
            <a:xfrm>
              <a:off x="459235" y="2585492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956BE32-BF96-42C0-8BE8-03E38D915203}"/>
              </a:ext>
            </a:extLst>
          </p:cNvPr>
          <p:cNvGrpSpPr/>
          <p:nvPr/>
        </p:nvGrpSpPr>
        <p:grpSpPr>
          <a:xfrm>
            <a:off x="5793386" y="1272369"/>
            <a:ext cx="1036473" cy="418415"/>
            <a:chOff x="468672" y="3053241"/>
            <a:chExt cx="1036473" cy="41841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4E8D609-EC6C-4F75-9043-93C32A88E223}"/>
                </a:ext>
              </a:extLst>
            </p:cNvPr>
            <p:cNvGrpSpPr/>
            <p:nvPr/>
          </p:nvGrpSpPr>
          <p:grpSpPr>
            <a:xfrm>
              <a:off x="736319" y="3062784"/>
              <a:ext cx="768826" cy="258693"/>
              <a:chOff x="2856036" y="2377379"/>
              <a:chExt cx="1025101" cy="344924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6374EFB-4D6C-46AD-A034-3C6C002B69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4CF2F9A-B222-4EDE-B153-0728548A58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B4110E7-5C0D-4D4C-8B80-D3E88F75BD5B}"/>
                </a:ext>
              </a:extLst>
            </p:cNvPr>
            <p:cNvSpPr/>
            <p:nvPr/>
          </p:nvSpPr>
          <p:spPr>
            <a:xfrm>
              <a:off x="765539" y="3071546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2 8 4</a:t>
              </a:r>
              <a:endParaRPr lang="en-GB" sz="2000" kern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8D50E99-EDAE-4179-AEC3-1CF96D95337C}"/>
                </a:ext>
              </a:extLst>
            </p:cNvPr>
            <p:cNvSpPr/>
            <p:nvPr/>
          </p:nvSpPr>
          <p:spPr>
            <a:xfrm>
              <a:off x="468672" y="3053241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2997918-585A-4B0B-9D39-D9A887868562}"/>
              </a:ext>
            </a:extLst>
          </p:cNvPr>
          <p:cNvGrpSpPr/>
          <p:nvPr/>
        </p:nvGrpSpPr>
        <p:grpSpPr>
          <a:xfrm>
            <a:off x="5843714" y="2221687"/>
            <a:ext cx="1036472" cy="418415"/>
            <a:chOff x="491119" y="2766991"/>
            <a:chExt cx="1381963" cy="557886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5802391-4473-4946-A5E3-FBCB296000EB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4A58DCF-B378-403A-8D3B-952EF3F4B0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B1F5C1AA-F912-45FF-8F2C-531E01F5A5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B4F2093-0FE2-4F8C-B8B7-015CD7790ABE}"/>
                </a:ext>
              </a:extLst>
            </p:cNvPr>
            <p:cNvSpPr/>
            <p:nvPr/>
          </p:nvSpPr>
          <p:spPr>
            <a:xfrm>
              <a:off x="886942" y="2791398"/>
              <a:ext cx="919483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4 2 8</a:t>
              </a:r>
              <a:endParaRPr lang="en-GB" sz="2000" kern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F96E0A4-390F-4E19-AEC3-E2DAC6E953D9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2C48447-1936-4AC3-8401-CD45C59150F5}"/>
              </a:ext>
            </a:extLst>
          </p:cNvPr>
          <p:cNvGrpSpPr/>
          <p:nvPr/>
        </p:nvGrpSpPr>
        <p:grpSpPr>
          <a:xfrm>
            <a:off x="5844594" y="3348544"/>
            <a:ext cx="1036474" cy="418415"/>
            <a:chOff x="442249" y="4024098"/>
            <a:chExt cx="1036474" cy="418415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BE13641-9CF0-457C-858C-3F2D69D8AE6F}"/>
                </a:ext>
              </a:extLst>
            </p:cNvPr>
            <p:cNvGrpSpPr/>
            <p:nvPr/>
          </p:nvGrpSpPr>
          <p:grpSpPr>
            <a:xfrm>
              <a:off x="709897" y="4024098"/>
              <a:ext cx="768826" cy="258693"/>
              <a:chOff x="2856036" y="2377379"/>
              <a:chExt cx="1025101" cy="34492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29AE5A2-0910-47E2-AEC5-A4A82248D62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E3D17CC1-FC91-452A-8304-BCFD315E1E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027D2E7-BC5A-4CD5-8B92-8FBEE2C930F8}"/>
                </a:ext>
              </a:extLst>
            </p:cNvPr>
            <p:cNvSpPr/>
            <p:nvPr/>
          </p:nvSpPr>
          <p:spPr>
            <a:xfrm>
              <a:off x="739117" y="4042403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4 4 4</a:t>
              </a:r>
              <a:endParaRPr lang="en-GB" sz="2000" kern="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55E0BC5-4126-4297-93C5-6892BBE08688}"/>
                </a:ext>
              </a:extLst>
            </p:cNvPr>
            <p:cNvSpPr/>
            <p:nvPr/>
          </p:nvSpPr>
          <p:spPr>
            <a:xfrm>
              <a:off x="442249" y="402409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4633A58-45FA-4342-9694-85F61D96A653}"/>
              </a:ext>
            </a:extLst>
          </p:cNvPr>
          <p:cNvGrpSpPr/>
          <p:nvPr/>
        </p:nvGrpSpPr>
        <p:grpSpPr>
          <a:xfrm>
            <a:off x="1451044" y="2231278"/>
            <a:ext cx="1036473" cy="418415"/>
            <a:chOff x="473346" y="846725"/>
            <a:chExt cx="1036473" cy="418415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73E8463-AA14-48E6-8449-491D8425D53C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1BB68450-89BF-4FA9-B36F-E1F3661420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A2ADCBFA-2910-4CA6-ABBC-02D7FEBCA1C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DE60827-2DB5-4DF3-9619-889071DC7AD6}"/>
                </a:ext>
              </a:extLst>
            </p:cNvPr>
            <p:cNvSpPr/>
            <p:nvPr/>
          </p:nvSpPr>
          <p:spPr>
            <a:xfrm>
              <a:off x="770213" y="865030"/>
              <a:ext cx="5020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4 4</a:t>
              </a:r>
              <a:endParaRPr lang="en-GB" sz="2000" kern="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AB41A83-AAF3-42F7-9133-E6B53D1B0003}"/>
                </a:ext>
              </a:extLst>
            </p:cNvPr>
            <p:cNvSpPr/>
            <p:nvPr/>
          </p:nvSpPr>
          <p:spPr>
            <a:xfrm>
              <a:off x="473346" y="84672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EC79AC5-3DBF-4EC7-8B97-F092741852AF}"/>
              </a:ext>
            </a:extLst>
          </p:cNvPr>
          <p:cNvGrpSpPr/>
          <p:nvPr/>
        </p:nvGrpSpPr>
        <p:grpSpPr>
          <a:xfrm>
            <a:off x="1438383" y="3262114"/>
            <a:ext cx="1036473" cy="418415"/>
            <a:chOff x="473346" y="846725"/>
            <a:chExt cx="1036473" cy="418415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0AA6347-3A27-4F8D-A65F-9CF4742034EF}"/>
                </a:ext>
              </a:extLst>
            </p:cNvPr>
            <p:cNvGrpSpPr/>
            <p:nvPr/>
          </p:nvGrpSpPr>
          <p:grpSpPr>
            <a:xfrm>
              <a:off x="740993" y="856268"/>
              <a:ext cx="768826" cy="258693"/>
              <a:chOff x="2856036" y="2377379"/>
              <a:chExt cx="1025101" cy="344924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CB00D996-7FB3-4E05-83D9-48EA59E3C5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0CB28C93-23AA-4DE7-B9C4-9FD2CDAB189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6DA6B0A-8605-422A-806E-17077A23FE15}"/>
                </a:ext>
              </a:extLst>
            </p:cNvPr>
            <p:cNvSpPr/>
            <p:nvPr/>
          </p:nvSpPr>
          <p:spPr>
            <a:xfrm>
              <a:off x="770213" y="865030"/>
              <a:ext cx="5020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8 4</a:t>
              </a:r>
              <a:endParaRPr lang="en-GB" sz="2000" kern="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14F7500-A532-448E-ACF8-2D6449532B4D}"/>
                </a:ext>
              </a:extLst>
            </p:cNvPr>
            <p:cNvSpPr/>
            <p:nvPr/>
          </p:nvSpPr>
          <p:spPr>
            <a:xfrm>
              <a:off x="473346" y="84672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96B1645-F7F8-4A14-8AD0-48C248D2708C}"/>
              </a:ext>
            </a:extLst>
          </p:cNvPr>
          <p:cNvGrpSpPr/>
          <p:nvPr/>
        </p:nvGrpSpPr>
        <p:grpSpPr>
          <a:xfrm>
            <a:off x="5754722" y="4467270"/>
            <a:ext cx="1174031" cy="418415"/>
            <a:chOff x="442249" y="4603277"/>
            <a:chExt cx="1174031" cy="418415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5CC8061-3719-45C8-8F60-E6BBA46EE48C}"/>
                </a:ext>
              </a:extLst>
            </p:cNvPr>
            <p:cNvGrpSpPr/>
            <p:nvPr/>
          </p:nvGrpSpPr>
          <p:grpSpPr>
            <a:xfrm>
              <a:off x="709897" y="4603277"/>
              <a:ext cx="768826" cy="258693"/>
              <a:chOff x="2856036" y="2377379"/>
              <a:chExt cx="1025101" cy="344924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86592CA-C02B-4BA4-9EF1-D0DE9A0487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4AFCD90C-ABC2-4834-89EA-BFE0D25104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D5C077C-B52F-43F0-934C-7B18642AFC64}"/>
                </a:ext>
              </a:extLst>
            </p:cNvPr>
            <p:cNvSpPr/>
            <p:nvPr/>
          </p:nvSpPr>
          <p:spPr>
            <a:xfrm>
              <a:off x="739117" y="4621582"/>
              <a:ext cx="8771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2 4 4 0</a:t>
              </a:r>
              <a:endParaRPr lang="en-GB" sz="2000" kern="0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C69A98A-A35E-4A64-9640-8DD0BA908488}"/>
                </a:ext>
              </a:extLst>
            </p:cNvPr>
            <p:cNvSpPr/>
            <p:nvPr/>
          </p:nvSpPr>
          <p:spPr>
            <a:xfrm>
              <a:off x="442249" y="4603277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CC72110-5693-4A43-A680-F46376577486}"/>
              </a:ext>
            </a:extLst>
          </p:cNvPr>
          <p:cNvGrpSpPr/>
          <p:nvPr/>
        </p:nvGrpSpPr>
        <p:grpSpPr>
          <a:xfrm>
            <a:off x="5695773" y="5607491"/>
            <a:ext cx="1174031" cy="418415"/>
            <a:chOff x="476990" y="5128017"/>
            <a:chExt cx="1174031" cy="418415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B7DAC8A2-CF87-4511-B129-47F572963420}"/>
                </a:ext>
              </a:extLst>
            </p:cNvPr>
            <p:cNvGrpSpPr/>
            <p:nvPr/>
          </p:nvGrpSpPr>
          <p:grpSpPr>
            <a:xfrm>
              <a:off x="744638" y="5128017"/>
              <a:ext cx="768826" cy="258693"/>
              <a:chOff x="2856036" y="2377379"/>
              <a:chExt cx="1025101" cy="344924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BB879E85-B0A0-4556-B9BD-43AF5989A3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7F4174B9-2A39-46BF-BB85-2A6E7A1B4C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C59ECE0-05E7-4DE0-A392-B6047F08B917}"/>
                </a:ext>
              </a:extLst>
            </p:cNvPr>
            <p:cNvSpPr/>
            <p:nvPr/>
          </p:nvSpPr>
          <p:spPr>
            <a:xfrm>
              <a:off x="773858" y="5146322"/>
              <a:ext cx="8771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2 6 4 0</a:t>
              </a:r>
              <a:endParaRPr lang="en-GB" sz="2000" kern="0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E54A773-3A75-451E-8DBA-091B1B0450BD}"/>
                </a:ext>
              </a:extLst>
            </p:cNvPr>
            <p:cNvSpPr/>
            <p:nvPr/>
          </p:nvSpPr>
          <p:spPr>
            <a:xfrm>
              <a:off x="476990" y="5128017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DF7BF06-7A57-4D22-BF2F-B08357CD35B1}"/>
              </a:ext>
            </a:extLst>
          </p:cNvPr>
          <p:cNvGrpSpPr/>
          <p:nvPr/>
        </p:nvGrpSpPr>
        <p:grpSpPr>
          <a:xfrm>
            <a:off x="1277120" y="5621834"/>
            <a:ext cx="1036474" cy="418415"/>
            <a:chOff x="459235" y="2585492"/>
            <a:chExt cx="1036474" cy="418415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D0CD2D6-966F-4FEB-A54F-F432F3D2A015}"/>
                </a:ext>
              </a:extLst>
            </p:cNvPr>
            <p:cNvGrpSpPr/>
            <p:nvPr/>
          </p:nvGrpSpPr>
          <p:grpSpPr>
            <a:xfrm>
              <a:off x="726883" y="2595035"/>
              <a:ext cx="768826" cy="258693"/>
              <a:chOff x="2856036" y="2377379"/>
              <a:chExt cx="1025101" cy="344924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44FC3619-2ECD-4898-826D-55C8C272D2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AC385904-023A-4848-8661-93E3CC864A3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960AEEE-21F3-404C-92BB-C76D43EC358E}"/>
                </a:ext>
              </a:extLst>
            </p:cNvPr>
            <p:cNvSpPr/>
            <p:nvPr/>
          </p:nvSpPr>
          <p:spPr>
            <a:xfrm>
              <a:off x="756103" y="2603797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2 6 8</a:t>
              </a:r>
              <a:endParaRPr lang="en-GB" sz="2000" kern="0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572B58A-2916-47C9-BBD2-0F7EECD28B73}"/>
                </a:ext>
              </a:extLst>
            </p:cNvPr>
            <p:cNvSpPr/>
            <p:nvPr/>
          </p:nvSpPr>
          <p:spPr>
            <a:xfrm>
              <a:off x="459235" y="2585492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9DCB84B3-C49C-4878-B04C-7C7DD60A9110}"/>
              </a:ext>
            </a:extLst>
          </p:cNvPr>
          <p:cNvSpPr txBox="1"/>
          <p:nvPr/>
        </p:nvSpPr>
        <p:spPr>
          <a:xfrm>
            <a:off x="523765" y="124096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E7BAA5B-F66F-4300-A57E-202607CADE9B}"/>
              </a:ext>
            </a:extLst>
          </p:cNvPr>
          <p:cNvSpPr txBox="1"/>
          <p:nvPr/>
        </p:nvSpPr>
        <p:spPr>
          <a:xfrm>
            <a:off x="559392" y="2153533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A39589A-6EA0-4505-9139-A3A3B6EC3FA6}"/>
              </a:ext>
            </a:extLst>
          </p:cNvPr>
          <p:cNvSpPr txBox="1"/>
          <p:nvPr/>
        </p:nvSpPr>
        <p:spPr>
          <a:xfrm>
            <a:off x="532171" y="3187191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BD370F8-A5C3-46F7-B9A4-F3089F94B7BD}"/>
              </a:ext>
            </a:extLst>
          </p:cNvPr>
          <p:cNvSpPr txBox="1"/>
          <p:nvPr/>
        </p:nvSpPr>
        <p:spPr>
          <a:xfrm>
            <a:off x="526735" y="4364115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9391428-83D7-4768-B936-72F8A8A0122E}"/>
              </a:ext>
            </a:extLst>
          </p:cNvPr>
          <p:cNvSpPr txBox="1"/>
          <p:nvPr/>
        </p:nvSpPr>
        <p:spPr>
          <a:xfrm>
            <a:off x="523765" y="5552171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84554C3-3E3A-4A7A-8C86-3872C6677EC8}"/>
              </a:ext>
            </a:extLst>
          </p:cNvPr>
          <p:cNvSpPr txBox="1"/>
          <p:nvPr/>
        </p:nvSpPr>
        <p:spPr>
          <a:xfrm>
            <a:off x="5115938" y="119858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7BE084B-3CF9-4E60-8AEC-EAEC79461164}"/>
              </a:ext>
            </a:extLst>
          </p:cNvPr>
          <p:cNvSpPr txBox="1"/>
          <p:nvPr/>
        </p:nvSpPr>
        <p:spPr>
          <a:xfrm>
            <a:off x="5109470" y="2211082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3577B04-E5D1-4897-9091-CBE82D202866}"/>
              </a:ext>
            </a:extLst>
          </p:cNvPr>
          <p:cNvSpPr txBox="1"/>
          <p:nvPr/>
        </p:nvSpPr>
        <p:spPr>
          <a:xfrm>
            <a:off x="5109470" y="328304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8ECF3F2-92BA-4AB1-8E5E-DE6B5C0490B6}"/>
              </a:ext>
            </a:extLst>
          </p:cNvPr>
          <p:cNvSpPr txBox="1"/>
          <p:nvPr/>
        </p:nvSpPr>
        <p:spPr>
          <a:xfrm>
            <a:off x="5126017" y="4383100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379E475-2E2B-4EA4-A1B7-FDDB6B949090}"/>
              </a:ext>
            </a:extLst>
          </p:cNvPr>
          <p:cNvSpPr txBox="1"/>
          <p:nvPr/>
        </p:nvSpPr>
        <p:spPr>
          <a:xfrm>
            <a:off x="5037452" y="5552171"/>
            <a:ext cx="642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17AB5A3-38C0-4E6D-A548-567B85D677A6}"/>
              </a:ext>
            </a:extLst>
          </p:cNvPr>
          <p:cNvSpPr/>
          <p:nvPr/>
        </p:nvSpPr>
        <p:spPr>
          <a:xfrm>
            <a:off x="1795275" y="975848"/>
            <a:ext cx="502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1 2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1FA1652-DA4C-4F54-A148-7262F8681586}"/>
              </a:ext>
            </a:extLst>
          </p:cNvPr>
          <p:cNvSpPr/>
          <p:nvPr/>
        </p:nvSpPr>
        <p:spPr>
          <a:xfrm>
            <a:off x="1730163" y="1902431"/>
            <a:ext cx="5597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2 2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A0FC390-E250-4519-BDC9-1F568F65A872}"/>
              </a:ext>
            </a:extLst>
          </p:cNvPr>
          <p:cNvSpPr/>
          <p:nvPr/>
        </p:nvSpPr>
        <p:spPr>
          <a:xfrm>
            <a:off x="1741786" y="2871548"/>
            <a:ext cx="5597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4 2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B7D5CF7-61E8-4F63-A2D6-4813AA8C35F4}"/>
              </a:ext>
            </a:extLst>
          </p:cNvPr>
          <p:cNvSpPr/>
          <p:nvPr/>
        </p:nvSpPr>
        <p:spPr>
          <a:xfrm>
            <a:off x="1633377" y="4011730"/>
            <a:ext cx="747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1 2 4 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2A4528A-DB0E-4A1A-BD4A-AFEB2A539107}"/>
              </a:ext>
            </a:extLst>
          </p:cNvPr>
          <p:cNvSpPr/>
          <p:nvPr/>
        </p:nvSpPr>
        <p:spPr>
          <a:xfrm>
            <a:off x="1576894" y="5231266"/>
            <a:ext cx="747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1 3 4 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E61C9D8-6BE6-4871-96D9-89AAAEDE3A83}"/>
              </a:ext>
            </a:extLst>
          </p:cNvPr>
          <p:cNvSpPr/>
          <p:nvPr/>
        </p:nvSpPr>
        <p:spPr>
          <a:xfrm>
            <a:off x="6097107" y="906560"/>
            <a:ext cx="747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1 4 2 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E0CD78A-6128-42D0-8ABD-B711D9DAB882}"/>
              </a:ext>
            </a:extLst>
          </p:cNvPr>
          <p:cNvSpPr/>
          <p:nvPr/>
        </p:nvSpPr>
        <p:spPr>
          <a:xfrm>
            <a:off x="6132866" y="1830730"/>
            <a:ext cx="747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2 1 4 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3444913-E85B-4583-A9F8-BA8FD0EE6231}"/>
              </a:ext>
            </a:extLst>
          </p:cNvPr>
          <p:cNvSpPr/>
          <p:nvPr/>
        </p:nvSpPr>
        <p:spPr>
          <a:xfrm>
            <a:off x="6120439" y="2925166"/>
            <a:ext cx="747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2 2 2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B82DAA5-653F-4468-B577-4761638B2743}"/>
              </a:ext>
            </a:extLst>
          </p:cNvPr>
          <p:cNvSpPr/>
          <p:nvPr/>
        </p:nvSpPr>
        <p:spPr>
          <a:xfrm>
            <a:off x="6051813" y="4082190"/>
            <a:ext cx="9348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1 2 2 0 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FF60B4A-72B3-45C2-9BA3-4F685608ADB5}"/>
              </a:ext>
            </a:extLst>
          </p:cNvPr>
          <p:cNvSpPr/>
          <p:nvPr/>
        </p:nvSpPr>
        <p:spPr>
          <a:xfrm>
            <a:off x="5982904" y="5246688"/>
            <a:ext cx="9348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1 3 2 0 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6D71513-E728-44F7-B54C-3A9F3144B251}"/>
              </a:ext>
            </a:extLst>
          </p:cNvPr>
          <p:cNvSpPr/>
          <p:nvPr/>
        </p:nvSpPr>
        <p:spPr>
          <a:xfrm>
            <a:off x="242817" y="383567"/>
            <a:ext cx="3278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1 </a:t>
            </a:r>
            <a:r>
              <a:rPr lang="en-GB" sz="1400" kern="0" dirty="0">
                <a:solidFill>
                  <a:prstClr val="black"/>
                </a:solidFill>
              </a:rPr>
              <a:t>- Dividend digit is a multiple of divisor</a:t>
            </a:r>
          </a:p>
        </p:txBody>
      </p:sp>
    </p:spTree>
    <p:extLst>
      <p:ext uri="{BB962C8B-B14F-4D97-AF65-F5344CB8AC3E}">
        <p14:creationId xmlns:p14="http://schemas.microsoft.com/office/powerpoint/2010/main" val="68040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B60C358-D9D5-4CC9-89B8-9B5E85654C5F}"/>
              </a:ext>
            </a:extLst>
          </p:cNvPr>
          <p:cNvSpPr txBox="1"/>
          <p:nvPr/>
        </p:nvSpPr>
        <p:spPr>
          <a:xfrm>
            <a:off x="1175657" y="85634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DC2B45-7FDA-4F84-BC38-AA48FAB5D74F}"/>
              </a:ext>
            </a:extLst>
          </p:cNvPr>
          <p:cNvSpPr txBox="1"/>
          <p:nvPr/>
        </p:nvSpPr>
        <p:spPr>
          <a:xfrm>
            <a:off x="5536692" y="87650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18D7451-1FD4-4435-BB6F-F33387CC463E}"/>
              </a:ext>
            </a:extLst>
          </p:cNvPr>
          <p:cNvCxnSpPr>
            <a:cxnSpLocks/>
          </p:cNvCxnSpPr>
          <p:nvPr/>
        </p:nvCxnSpPr>
        <p:spPr>
          <a:xfrm>
            <a:off x="4308170" y="1121869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CA0BBA71-326C-408F-9740-6F261626D9B8}"/>
              </a:ext>
            </a:extLst>
          </p:cNvPr>
          <p:cNvSpPr/>
          <p:nvPr/>
        </p:nvSpPr>
        <p:spPr>
          <a:xfrm>
            <a:off x="276059" y="283315"/>
            <a:ext cx="40847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2 </a:t>
            </a:r>
            <a:r>
              <a:rPr lang="en-GB" sz="1400" kern="0" dirty="0">
                <a:solidFill>
                  <a:prstClr val="black"/>
                </a:solidFill>
              </a:rPr>
              <a:t>- First dividend digit is less than </a:t>
            </a:r>
            <a:r>
              <a:rPr lang="en-GB" sz="1400" dirty="0">
                <a:solidFill>
                  <a:prstClr val="black"/>
                </a:solidFill>
              </a:rPr>
              <a:t>divisor</a:t>
            </a:r>
            <a:r>
              <a:rPr lang="en-GB" sz="1400" kern="0" dirty="0">
                <a:solidFill>
                  <a:prstClr val="black"/>
                </a:solidFill>
              </a:rPr>
              <a:t> (so carry)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1443442-25E5-4E1A-BD11-1BB060809E2C}"/>
              </a:ext>
            </a:extLst>
          </p:cNvPr>
          <p:cNvGrpSpPr/>
          <p:nvPr/>
        </p:nvGrpSpPr>
        <p:grpSpPr>
          <a:xfrm>
            <a:off x="878701" y="2065154"/>
            <a:ext cx="1129371" cy="486037"/>
            <a:chOff x="367254" y="2779715"/>
            <a:chExt cx="1505828" cy="64804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65D4C41-C5B8-4B4C-B69A-662754B5F7D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66B410C-84B4-4AA6-9875-85F152014B6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BE54765-A7CF-4238-B227-6589BDFC00C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99892A0-DAAC-42D7-A0E9-86F173E781B3}"/>
                </a:ext>
              </a:extLst>
            </p:cNvPr>
            <p:cNvSpPr/>
            <p:nvPr/>
          </p:nvSpPr>
          <p:spPr>
            <a:xfrm>
              <a:off x="886942" y="2791398"/>
              <a:ext cx="844676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1  2</a:t>
              </a:r>
              <a:endParaRPr lang="en-GB" sz="2400" kern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5C170BF-B266-4029-AEE1-CA4949A9068E}"/>
                </a:ext>
              </a:extLst>
            </p:cNvPr>
            <p:cNvSpPr/>
            <p:nvPr/>
          </p:nvSpPr>
          <p:spPr>
            <a:xfrm>
              <a:off x="367254" y="2812211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3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0B22865-7E8A-4A25-8316-D857CE525C03}"/>
              </a:ext>
            </a:extLst>
          </p:cNvPr>
          <p:cNvGrpSpPr/>
          <p:nvPr/>
        </p:nvGrpSpPr>
        <p:grpSpPr>
          <a:xfrm>
            <a:off x="910290" y="3345382"/>
            <a:ext cx="1105909" cy="477274"/>
            <a:chOff x="398536" y="2779715"/>
            <a:chExt cx="1474546" cy="636364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5D92A61-1ED6-455D-999A-777941CA3D3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E353C47-5D32-4088-A196-2811A60FCF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8F11F99-9140-4CB8-94CE-A3E9512E116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5DE5BB0-EBCA-446F-AC4B-19DA8AEED020}"/>
                </a:ext>
              </a:extLst>
            </p:cNvPr>
            <p:cNvSpPr/>
            <p:nvPr/>
          </p:nvSpPr>
          <p:spPr>
            <a:xfrm>
              <a:off x="886942" y="2791398"/>
              <a:ext cx="844676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2  1</a:t>
              </a:r>
              <a:endParaRPr lang="en-GB" sz="2400" kern="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5D62FC7-C392-4C53-BA15-744FDCD14A55}"/>
                </a:ext>
              </a:extLst>
            </p:cNvPr>
            <p:cNvSpPr/>
            <p:nvPr/>
          </p:nvSpPr>
          <p:spPr>
            <a:xfrm>
              <a:off x="398536" y="2800527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3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C8B4E45-0279-4C8D-A4B1-CF41684E913D}"/>
              </a:ext>
            </a:extLst>
          </p:cNvPr>
          <p:cNvGrpSpPr/>
          <p:nvPr/>
        </p:nvGrpSpPr>
        <p:grpSpPr>
          <a:xfrm>
            <a:off x="5172319" y="2020939"/>
            <a:ext cx="1079763" cy="475229"/>
            <a:chOff x="433398" y="2779715"/>
            <a:chExt cx="1439684" cy="633637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664F5848-1F14-404D-A48A-61419190E93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352F0DD-75FD-4F0D-8198-9F383082B5E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B539A44-6B46-4D4F-984C-948F2FF604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2D278CC-909D-4DA3-8EFA-74BC131BDFC2}"/>
                </a:ext>
              </a:extLst>
            </p:cNvPr>
            <p:cNvSpPr/>
            <p:nvPr/>
          </p:nvSpPr>
          <p:spPr>
            <a:xfrm>
              <a:off x="886942" y="2791398"/>
              <a:ext cx="844676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1  5</a:t>
              </a:r>
              <a:endParaRPr lang="en-GB" sz="2400" kern="0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16E4EFC-64DC-4DE5-B8D0-D9558615C079}"/>
                </a:ext>
              </a:extLst>
            </p:cNvPr>
            <p:cNvSpPr/>
            <p:nvPr/>
          </p:nvSpPr>
          <p:spPr>
            <a:xfrm>
              <a:off x="433398" y="2797800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3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C06ABD3-EF19-450C-B37C-0175E9FA5EF1}"/>
              </a:ext>
            </a:extLst>
          </p:cNvPr>
          <p:cNvGrpSpPr/>
          <p:nvPr/>
        </p:nvGrpSpPr>
        <p:grpSpPr>
          <a:xfrm>
            <a:off x="5134685" y="3318115"/>
            <a:ext cx="1090467" cy="470427"/>
            <a:chOff x="419126" y="2779715"/>
            <a:chExt cx="1453956" cy="627235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ABE8217-6C94-4858-9F9C-E8097C0A22C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5AB855A-6211-4187-B02C-B7E0F0FD4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6FE64DF2-0A6D-4884-8A0F-11773302A84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8B0C507-BBA7-4AD4-AC91-633A3B46C080}"/>
                </a:ext>
              </a:extLst>
            </p:cNvPr>
            <p:cNvSpPr/>
            <p:nvPr/>
          </p:nvSpPr>
          <p:spPr>
            <a:xfrm>
              <a:off x="886942" y="2791398"/>
              <a:ext cx="844676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2  7</a:t>
              </a:r>
              <a:endParaRPr lang="en-GB" sz="2400" kern="0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27ABCEE-370F-41A0-A5E8-E67D2A0B2D71}"/>
                </a:ext>
              </a:extLst>
            </p:cNvPr>
            <p:cNvSpPr/>
            <p:nvPr/>
          </p:nvSpPr>
          <p:spPr>
            <a:xfrm>
              <a:off x="419126" y="2779715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3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13BA46F-322C-47BC-97CA-3667B65585EE}"/>
              </a:ext>
            </a:extLst>
          </p:cNvPr>
          <p:cNvGrpSpPr/>
          <p:nvPr/>
        </p:nvGrpSpPr>
        <p:grpSpPr>
          <a:xfrm>
            <a:off x="945475" y="4819445"/>
            <a:ext cx="1324750" cy="470427"/>
            <a:chOff x="356418" y="2779715"/>
            <a:chExt cx="1766334" cy="627235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73191C7F-BE4B-4AA9-93BF-41B69B870AF2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05500BC2-2AD1-40EC-9C4B-91A1E8EEDC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DB0B183-92A6-400A-8C97-540F96D386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290E4DA0-CABB-4360-84F9-B5F883424CB5}"/>
                </a:ext>
              </a:extLst>
            </p:cNvPr>
            <p:cNvSpPr/>
            <p:nvPr/>
          </p:nvSpPr>
          <p:spPr>
            <a:xfrm>
              <a:off x="886942" y="2791398"/>
              <a:ext cx="1235810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1  5  5</a:t>
              </a:r>
              <a:endParaRPr lang="en-GB" sz="2400" kern="0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225C3DE-8C9A-4F6F-BE4D-115179F90DAB}"/>
                </a:ext>
              </a:extLst>
            </p:cNvPr>
            <p:cNvSpPr/>
            <p:nvPr/>
          </p:nvSpPr>
          <p:spPr>
            <a:xfrm>
              <a:off x="356418" y="2779715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5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02590B5-D27C-4A50-B4F2-5DA98BD4B8CA}"/>
              </a:ext>
            </a:extLst>
          </p:cNvPr>
          <p:cNvGrpSpPr/>
          <p:nvPr/>
        </p:nvGrpSpPr>
        <p:grpSpPr>
          <a:xfrm>
            <a:off x="5188283" y="4828206"/>
            <a:ext cx="1275214" cy="481125"/>
            <a:chOff x="385934" y="2741043"/>
            <a:chExt cx="1700286" cy="641499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CD94953E-E20E-4F12-A5E6-2F592A29892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9D072740-62E1-4ED2-8AFD-F7DB0CD026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187BFA26-28AF-4804-BFE4-A7ED316E6B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C54B6FA-23E2-4AF4-9163-D329A0CAE52B}"/>
                </a:ext>
              </a:extLst>
            </p:cNvPr>
            <p:cNvSpPr/>
            <p:nvPr/>
          </p:nvSpPr>
          <p:spPr>
            <a:xfrm>
              <a:off x="850410" y="2766990"/>
              <a:ext cx="1235810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/>
                <a:t>2  5  5</a:t>
              </a:r>
              <a:endParaRPr lang="en-GB" sz="2400" kern="0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0642E20-4C30-4E79-9224-0CE2FED38342}"/>
                </a:ext>
              </a:extLst>
            </p:cNvPr>
            <p:cNvSpPr/>
            <p:nvPr/>
          </p:nvSpPr>
          <p:spPr>
            <a:xfrm>
              <a:off x="385934" y="2741043"/>
              <a:ext cx="453544" cy="61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 kern="0" dirty="0"/>
                <a:t>5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BE3441C-39ED-4884-8F02-0B7266C68721}"/>
              </a:ext>
            </a:extLst>
          </p:cNvPr>
          <p:cNvGrpSpPr/>
          <p:nvPr/>
        </p:nvGrpSpPr>
        <p:grpSpPr>
          <a:xfrm>
            <a:off x="1323921" y="2097103"/>
            <a:ext cx="365873" cy="313364"/>
            <a:chOff x="1342895" y="2105246"/>
            <a:chExt cx="365873" cy="313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4126B03B-3DC7-47D0-93DC-0B5F570B0070}"/>
                    </a:ext>
                  </a:extLst>
                </p:cNvPr>
                <p:cNvSpPr/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4126B03B-3DC7-47D0-93DC-0B5F570B007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  <a:blipFill>
                  <a:blip r:embed="rId3"/>
                  <a:stretch>
                    <a:fillRect r="-1176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9529DCC-245C-4065-B090-E80DB3E28B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2895" y="2234431"/>
              <a:ext cx="210933" cy="184179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lgDash"/>
              <a:headEnd type="none"/>
              <a:tailEnd type="none"/>
            </a:ln>
            <a:effectLst/>
          </p:spPr>
        </p:cxn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86F7DEBB-7CA9-403C-8CED-FC38F23FB059}"/>
              </a:ext>
            </a:extLst>
          </p:cNvPr>
          <p:cNvSpPr/>
          <p:nvPr/>
        </p:nvSpPr>
        <p:spPr>
          <a:xfrm>
            <a:off x="1276594" y="171202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1B229F0-751F-4F9C-9699-185E4FEE6DD4}"/>
              </a:ext>
            </a:extLst>
          </p:cNvPr>
          <p:cNvSpPr/>
          <p:nvPr/>
        </p:nvSpPr>
        <p:spPr>
          <a:xfrm>
            <a:off x="1553828" y="171226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53567BA-A581-4538-86C8-C0D79CF91016}"/>
              </a:ext>
            </a:extLst>
          </p:cNvPr>
          <p:cNvGrpSpPr/>
          <p:nvPr/>
        </p:nvGrpSpPr>
        <p:grpSpPr>
          <a:xfrm>
            <a:off x="5552983" y="2040474"/>
            <a:ext cx="365873" cy="313364"/>
            <a:chOff x="1342895" y="2105246"/>
            <a:chExt cx="365873" cy="313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B486CF41-4671-4484-8F66-7A60B92C9179}"/>
                    </a:ext>
                  </a:extLst>
                </p:cNvPr>
                <p:cNvSpPr/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B486CF41-4671-4484-8F66-7A60B92C917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  <a:blipFill>
                  <a:blip r:embed="rId4"/>
                  <a:stretch>
                    <a:fillRect r="-857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0CD4D462-C9DB-4B07-BA61-B07CD6A6D3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2895" y="2234431"/>
              <a:ext cx="210933" cy="184179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lgDash"/>
              <a:headEnd type="none"/>
              <a:tailEnd type="none"/>
            </a:ln>
            <a:effectLst/>
          </p:spPr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2FA5F05-80FE-4186-A894-C0742F40D95B}"/>
              </a:ext>
            </a:extLst>
          </p:cNvPr>
          <p:cNvGrpSpPr/>
          <p:nvPr/>
        </p:nvGrpSpPr>
        <p:grpSpPr>
          <a:xfrm>
            <a:off x="1324166" y="3358395"/>
            <a:ext cx="365873" cy="313364"/>
            <a:chOff x="1342895" y="2105246"/>
            <a:chExt cx="365873" cy="313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6EBA24A7-4BA9-49DD-95DE-1F981D501D1E}"/>
                    </a:ext>
                  </a:extLst>
                </p:cNvPr>
                <p:cNvSpPr/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6EBA24A7-4BA9-49DD-95DE-1F981D501D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  <a:blipFill>
                  <a:blip r:embed="rId5"/>
                  <a:stretch>
                    <a:fillRect r="-1176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A69C3E5-D17A-4B1D-9B8B-493D9D0053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2895" y="2234431"/>
              <a:ext cx="210933" cy="184179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lgDash"/>
              <a:headEnd type="none"/>
              <a:tailEnd type="none"/>
            </a:ln>
            <a:effectLst/>
          </p:spPr>
        </p:cxn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CAF4B7C-4C7F-4CAC-A0C1-0F52D2AAEA64}"/>
              </a:ext>
            </a:extLst>
          </p:cNvPr>
          <p:cNvGrpSpPr/>
          <p:nvPr/>
        </p:nvGrpSpPr>
        <p:grpSpPr>
          <a:xfrm>
            <a:off x="5543721" y="3355376"/>
            <a:ext cx="365873" cy="313364"/>
            <a:chOff x="1342895" y="2105246"/>
            <a:chExt cx="365873" cy="313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48698F84-23E4-4609-997B-653F3EFA7929}"/>
                    </a:ext>
                  </a:extLst>
                </p:cNvPr>
                <p:cNvSpPr/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48698F84-23E4-4609-997B-653F3EFA792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  <a:blipFill>
                  <a:blip r:embed="rId5"/>
                  <a:stretch>
                    <a:fillRect r="-857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BFAE9684-0E50-4B04-8E86-7904F991EC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2895" y="2234431"/>
              <a:ext cx="210933" cy="184179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lgDash"/>
              <a:headEnd type="none"/>
              <a:tailEnd type="none"/>
            </a:ln>
            <a:effectLst/>
          </p:spPr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E61C948-1BD1-4249-9D6B-6AC0AFDEC970}"/>
              </a:ext>
            </a:extLst>
          </p:cNvPr>
          <p:cNvGrpSpPr/>
          <p:nvPr/>
        </p:nvGrpSpPr>
        <p:grpSpPr>
          <a:xfrm>
            <a:off x="1418538" y="4842633"/>
            <a:ext cx="365873" cy="313364"/>
            <a:chOff x="1342895" y="2105246"/>
            <a:chExt cx="365873" cy="313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4C2D35C7-84F6-4BDD-AD49-5E7CABBF654C}"/>
                    </a:ext>
                  </a:extLst>
                </p:cNvPr>
                <p:cNvSpPr/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4C2D35C7-84F6-4BDD-AD49-5E7CABBF65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  <a:blipFill>
                  <a:blip r:embed="rId6"/>
                  <a:stretch>
                    <a:fillRect r="-857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8CEC45E4-7E22-4E6A-8F35-B7545B36B6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2895" y="2234431"/>
              <a:ext cx="210933" cy="184179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lgDash"/>
              <a:headEnd type="none"/>
              <a:tailEnd type="none"/>
            </a:ln>
            <a:effectLst/>
          </p:spPr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B737EDE-F194-4628-956E-714CF4999422}"/>
              </a:ext>
            </a:extLst>
          </p:cNvPr>
          <p:cNvGrpSpPr/>
          <p:nvPr/>
        </p:nvGrpSpPr>
        <p:grpSpPr>
          <a:xfrm>
            <a:off x="5590310" y="4880889"/>
            <a:ext cx="365873" cy="313364"/>
            <a:chOff x="1342895" y="2105246"/>
            <a:chExt cx="365873" cy="313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CD097972-DACE-4ADA-8C9A-97033C618CB3}"/>
                    </a:ext>
                  </a:extLst>
                </p:cNvPr>
                <p:cNvSpPr/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CD097972-DACE-4ADA-8C9A-97033C618CB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8299" y="2105246"/>
                  <a:ext cx="210469" cy="276999"/>
                </a:xfrm>
                <a:prstGeom prst="rect">
                  <a:avLst/>
                </a:prstGeom>
                <a:blipFill>
                  <a:blip r:embed="rId7"/>
                  <a:stretch>
                    <a:fillRect r="-1176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BDA1A9C1-DFEC-4456-B99B-5E6430D058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2895" y="2234431"/>
              <a:ext cx="210933" cy="184179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lgDash"/>
              <a:headEnd type="none"/>
              <a:tailEnd type="none"/>
            </a:ln>
            <a:effectLst/>
          </p:spPr>
        </p:cxn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A18D358-C383-4550-AB00-500026725C8E}"/>
              </a:ext>
            </a:extLst>
          </p:cNvPr>
          <p:cNvSpPr/>
          <p:nvPr/>
        </p:nvSpPr>
        <p:spPr>
          <a:xfrm>
            <a:off x="5575401" y="167253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A41AAEC-6B07-47F7-9D0E-24389D984457}"/>
              </a:ext>
            </a:extLst>
          </p:cNvPr>
          <p:cNvSpPr/>
          <p:nvPr/>
        </p:nvSpPr>
        <p:spPr>
          <a:xfrm>
            <a:off x="5852635" y="167276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CAA0CD2-6215-4ED5-9E2E-E365B291B49D}"/>
              </a:ext>
            </a:extLst>
          </p:cNvPr>
          <p:cNvSpPr/>
          <p:nvPr/>
        </p:nvSpPr>
        <p:spPr>
          <a:xfrm>
            <a:off x="1285463" y="298971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0977423-AAC9-49EB-99E1-D082122AF7CC}"/>
              </a:ext>
            </a:extLst>
          </p:cNvPr>
          <p:cNvSpPr/>
          <p:nvPr/>
        </p:nvSpPr>
        <p:spPr>
          <a:xfrm>
            <a:off x="1562697" y="298994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24113F8-5B52-4EDA-87F1-A6A70FA8A3EE}"/>
              </a:ext>
            </a:extLst>
          </p:cNvPr>
          <p:cNvSpPr/>
          <p:nvPr/>
        </p:nvSpPr>
        <p:spPr>
          <a:xfrm>
            <a:off x="5511380" y="294552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F94C0AA-0E76-4FF6-AC40-8937F7BCA0E3}"/>
              </a:ext>
            </a:extLst>
          </p:cNvPr>
          <p:cNvSpPr/>
          <p:nvPr/>
        </p:nvSpPr>
        <p:spPr>
          <a:xfrm>
            <a:off x="5788614" y="294576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CC1E4F6-6355-459D-8774-0014CA3D554C}"/>
              </a:ext>
            </a:extLst>
          </p:cNvPr>
          <p:cNvSpPr/>
          <p:nvPr/>
        </p:nvSpPr>
        <p:spPr>
          <a:xfrm>
            <a:off x="1386647" y="448233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6C7EB68-C458-4166-B39F-182E7151EAF0}"/>
              </a:ext>
            </a:extLst>
          </p:cNvPr>
          <p:cNvSpPr/>
          <p:nvPr/>
        </p:nvSpPr>
        <p:spPr>
          <a:xfrm>
            <a:off x="1663881" y="448257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3E09024-2AD6-40BB-8618-042A659BD4CC}"/>
              </a:ext>
            </a:extLst>
          </p:cNvPr>
          <p:cNvSpPr/>
          <p:nvPr/>
        </p:nvSpPr>
        <p:spPr>
          <a:xfrm>
            <a:off x="5531282" y="449003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C696E3A-FABE-4FE0-8023-E8FA71638979}"/>
              </a:ext>
            </a:extLst>
          </p:cNvPr>
          <p:cNvSpPr/>
          <p:nvPr/>
        </p:nvSpPr>
        <p:spPr>
          <a:xfrm>
            <a:off x="5808516" y="449026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E3C204C-2B55-4931-B7F2-5280E7403004}"/>
              </a:ext>
            </a:extLst>
          </p:cNvPr>
          <p:cNvSpPr/>
          <p:nvPr/>
        </p:nvSpPr>
        <p:spPr>
          <a:xfrm>
            <a:off x="1900576" y="448233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80336F1-0EA3-4FF3-89FC-0DB155307302}"/>
              </a:ext>
            </a:extLst>
          </p:cNvPr>
          <p:cNvSpPr/>
          <p:nvPr/>
        </p:nvSpPr>
        <p:spPr>
          <a:xfrm>
            <a:off x="6095320" y="449241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7508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102" grpId="0"/>
      <p:bldP spid="103" grpId="0"/>
      <p:bldP spid="104" grpId="0"/>
      <p:bldP spid="105" grpId="0"/>
      <p:bldP spid="107" grpId="0"/>
      <p:bldP spid="112" grpId="0"/>
      <p:bldP spid="113" grpId="0"/>
      <p:bldP spid="115" grpId="0"/>
      <p:bldP spid="116" grpId="0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9F797635-906F-40A5-8D5E-985A39F45E2B}"/>
              </a:ext>
            </a:extLst>
          </p:cNvPr>
          <p:cNvGrpSpPr/>
          <p:nvPr/>
        </p:nvGrpSpPr>
        <p:grpSpPr>
          <a:xfrm>
            <a:off x="1113077" y="1030437"/>
            <a:ext cx="1036472" cy="418415"/>
            <a:chOff x="491119" y="2766991"/>
            <a:chExt cx="1381963" cy="557886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794E8F4-77EF-4499-B29E-FFFEB78D48A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E72483B-DB6F-4FE1-8713-F705C9C6B3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B377D40-F2AE-4EF2-8AC8-AE6D7EA20E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84F5B0F-9C74-425D-A19D-4AD01828159A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1  4</a:t>
              </a:r>
              <a:endParaRPr lang="en-GB" sz="2000" kern="0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6598B59-A49A-4AA8-81B9-835F7429CB6C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4FB030F-22AC-4A87-BB9A-D5BED39608B6}"/>
              </a:ext>
            </a:extLst>
          </p:cNvPr>
          <p:cNvGrpSpPr/>
          <p:nvPr/>
        </p:nvGrpSpPr>
        <p:grpSpPr>
          <a:xfrm>
            <a:off x="1092597" y="1761333"/>
            <a:ext cx="1081268" cy="427643"/>
            <a:chOff x="431391" y="2754688"/>
            <a:chExt cx="1441691" cy="570190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711A8801-45AA-4F32-A89F-9DE33F704F60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CA960ADD-723D-46C6-B4A0-A58886A498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6BF6AE4D-BD32-49FF-9745-3419ED8CCE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5C3BF43-26DC-4807-B3A8-CD0E7D8C6E13}"/>
                </a:ext>
              </a:extLst>
            </p:cNvPr>
            <p:cNvSpPr/>
            <p:nvPr/>
          </p:nvSpPr>
          <p:spPr>
            <a:xfrm>
              <a:off x="886942" y="2791399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1  2</a:t>
              </a:r>
              <a:endParaRPr lang="en-GB" sz="2000" kern="0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FBFED31-E79B-45C5-AF5E-BEED810F5D25}"/>
                </a:ext>
              </a:extLst>
            </p:cNvPr>
            <p:cNvSpPr/>
            <p:nvPr/>
          </p:nvSpPr>
          <p:spPr>
            <a:xfrm>
              <a:off x="431391" y="275468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AC57221-F250-4FB7-9942-3BE4BF0907FE}"/>
              </a:ext>
            </a:extLst>
          </p:cNvPr>
          <p:cNvGrpSpPr/>
          <p:nvPr/>
        </p:nvGrpSpPr>
        <p:grpSpPr>
          <a:xfrm>
            <a:off x="1180211" y="2421706"/>
            <a:ext cx="1036472" cy="418415"/>
            <a:chOff x="491119" y="2766991"/>
            <a:chExt cx="1381963" cy="557886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F9138E93-30A4-465C-9745-2402B4F747D2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353AA64-E12C-4C50-BD8F-C1042D6BCD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C5846AA8-C4A2-4918-9C69-1F63E5B2C7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07F03DC-9311-46A0-B1CF-82884F6E1BA7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1  6</a:t>
              </a:r>
              <a:endParaRPr lang="en-GB" sz="2000" kern="0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51D0788-0E1F-46A6-A637-7338A7EB5B1C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A6F4BAC-FCEF-46AB-B87E-4DD7B7D272BE}"/>
              </a:ext>
            </a:extLst>
          </p:cNvPr>
          <p:cNvGrpSpPr/>
          <p:nvPr/>
        </p:nvGrpSpPr>
        <p:grpSpPr>
          <a:xfrm>
            <a:off x="1142897" y="3188904"/>
            <a:ext cx="1036472" cy="418415"/>
            <a:chOff x="491119" y="2766991"/>
            <a:chExt cx="1381963" cy="557886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3FADF29E-CC81-4AA5-911D-8E0CD7B440FB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E9CF320-048F-4288-82C2-3CCBF8DAA2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F3559D63-361A-4452-B678-517AD5B4C95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4136F6D-84E5-4BD4-9693-BC03D7AE332A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1  8</a:t>
              </a:r>
              <a:endParaRPr lang="en-GB" sz="2000" kern="0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F986BD9-34C6-49F0-864D-AAA0C852F479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6E7851F-B065-4132-8488-4B22D969D5AC}"/>
              </a:ext>
            </a:extLst>
          </p:cNvPr>
          <p:cNvGrpSpPr/>
          <p:nvPr/>
        </p:nvGrpSpPr>
        <p:grpSpPr>
          <a:xfrm>
            <a:off x="1136121" y="4042856"/>
            <a:ext cx="1155917" cy="418416"/>
            <a:chOff x="491119" y="2766991"/>
            <a:chExt cx="1541223" cy="557887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15CAC27C-1650-41A1-B2C7-BF5E190B5FD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C60635F-46F7-49E9-AEA8-7EDE9A391D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8E6EBDAA-FCB0-4EAD-8701-C10F7788FA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54E6BCAA-204B-49AA-934D-4A9071E974BA}"/>
                </a:ext>
              </a:extLst>
            </p:cNvPr>
            <p:cNvSpPr/>
            <p:nvPr/>
          </p:nvSpPr>
          <p:spPr>
            <a:xfrm>
              <a:off x="886940" y="2791398"/>
              <a:ext cx="1145402" cy="5334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1  6</a:t>
              </a:r>
              <a:endParaRPr lang="en-GB" sz="2000" kern="0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D714D29-582D-4931-952E-E39E5ABAE988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ACE1718-9592-4EF6-90FA-A94CA1043832}"/>
              </a:ext>
            </a:extLst>
          </p:cNvPr>
          <p:cNvGrpSpPr/>
          <p:nvPr/>
        </p:nvGrpSpPr>
        <p:grpSpPr>
          <a:xfrm>
            <a:off x="1149878" y="4892957"/>
            <a:ext cx="1208525" cy="418415"/>
            <a:chOff x="491119" y="2766991"/>
            <a:chExt cx="1611367" cy="557886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3F7BB49-A5CF-44EB-B97A-2B55DE03C6A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4C582FB-2BF2-4984-A32E-0573AB0ABF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5CD841FA-E545-416C-B19F-F29C26BFB7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0235F64-AB98-4761-B99F-7A43F49317B1}"/>
                </a:ext>
              </a:extLst>
            </p:cNvPr>
            <p:cNvSpPr/>
            <p:nvPr/>
          </p:nvSpPr>
          <p:spPr>
            <a:xfrm>
              <a:off x="886940" y="2791398"/>
              <a:ext cx="1215546" cy="5334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1  2</a:t>
              </a:r>
              <a:endParaRPr lang="en-GB" sz="2000" kern="0" dirty="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8EAB23D4-DEC4-4180-A459-F600BB2E7DA9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A6272E9-7316-4D0B-BD9D-FF838A0BC387}"/>
              </a:ext>
            </a:extLst>
          </p:cNvPr>
          <p:cNvGrpSpPr/>
          <p:nvPr/>
        </p:nvGrpSpPr>
        <p:grpSpPr>
          <a:xfrm>
            <a:off x="1142897" y="5729489"/>
            <a:ext cx="1036472" cy="418415"/>
            <a:chOff x="491119" y="2766991"/>
            <a:chExt cx="1381963" cy="55788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6A2CD865-270A-4CDF-81B0-1E3653858C6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5A68A639-7F6E-467B-A4DC-CC9A38F35E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BA5AC78-1B52-4D41-9C64-9075CA9457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D53B86D-A0A9-4C37-81D4-B14A1921FAD8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2  0</a:t>
              </a:r>
              <a:endParaRPr lang="en-GB" sz="2000" kern="0" dirty="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31AAAF98-50C4-436F-8F00-9F8AA36D6A28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B41268F-6E6C-4B02-BB85-05CC7D36175A}"/>
              </a:ext>
            </a:extLst>
          </p:cNvPr>
          <p:cNvGrpSpPr/>
          <p:nvPr/>
        </p:nvGrpSpPr>
        <p:grpSpPr>
          <a:xfrm>
            <a:off x="5122794" y="1074461"/>
            <a:ext cx="1036472" cy="418415"/>
            <a:chOff x="491119" y="2766991"/>
            <a:chExt cx="1381963" cy="557886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CB3A7946-87AA-4554-BACD-DCCB2C2B217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2D9521D5-053A-4FD2-93F8-DC0CC9F777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ED8B77E2-9308-4A4D-B4EF-9750A079F5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69867CC5-4173-4CC4-B000-055F395CF7C5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3  6</a:t>
              </a:r>
              <a:endParaRPr lang="en-GB" sz="2000" kern="0" dirty="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009362C-7C26-4A71-BE96-1F70CC1882D9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5DD652E8-071C-44DB-9D50-CDB89DC4BA48}"/>
              </a:ext>
            </a:extLst>
          </p:cNvPr>
          <p:cNvGrpSpPr/>
          <p:nvPr/>
        </p:nvGrpSpPr>
        <p:grpSpPr>
          <a:xfrm>
            <a:off x="5103124" y="1736280"/>
            <a:ext cx="1036472" cy="418415"/>
            <a:chOff x="491119" y="2766991"/>
            <a:chExt cx="1381963" cy="557886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1DD325D8-E60E-46DF-9D16-BB3373AB616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9000E8B6-A357-4C86-BDE6-AB90C8022C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4577150C-D46B-4071-8364-77B15B9588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39F3F06-8BB7-48C7-AC77-373ECE8C2BAE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3  2</a:t>
              </a:r>
              <a:endParaRPr lang="en-GB" sz="2000" kern="0" dirty="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B176A72-C658-46BE-B325-B228F17D1C77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0A84CEE-ED90-4437-B6F5-520623D6C1AE}"/>
              </a:ext>
            </a:extLst>
          </p:cNvPr>
          <p:cNvGrpSpPr/>
          <p:nvPr/>
        </p:nvGrpSpPr>
        <p:grpSpPr>
          <a:xfrm>
            <a:off x="5063608" y="2483099"/>
            <a:ext cx="1036472" cy="418415"/>
            <a:chOff x="491119" y="2766991"/>
            <a:chExt cx="1381963" cy="55788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5F6DA01E-0D29-43ED-BD30-973A2D41AE0F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A01A2ABC-F2E3-4A18-A7C9-C1C4E5B53D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55A41BEE-95F3-4CE2-A91F-FA29248B36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BC26113-CC49-4D0D-BB0E-F0E260BC8B2A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1  5</a:t>
              </a:r>
              <a:endParaRPr lang="en-GB" sz="2000" kern="0" dirty="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BAC67293-463D-4DE2-8EAA-0B8DCBD585AF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DC685D3-06D4-400E-94C2-A7FF771F2877}"/>
              </a:ext>
            </a:extLst>
          </p:cNvPr>
          <p:cNvGrpSpPr/>
          <p:nvPr/>
        </p:nvGrpSpPr>
        <p:grpSpPr>
          <a:xfrm>
            <a:off x="5072097" y="3244035"/>
            <a:ext cx="1036472" cy="418415"/>
            <a:chOff x="491119" y="2766991"/>
            <a:chExt cx="1381963" cy="557886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8F244B5-D6E7-4163-892D-47BC4339630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026A2F24-CC04-47C3-BD20-3FBF3527D5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D471672F-9AA7-43C7-8581-335E56160F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2E0AF12-DC3F-49DC-B31A-9F9AA46E15C2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3  5</a:t>
              </a:r>
              <a:endParaRPr lang="en-GB" sz="2000" kern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8F59B091-6758-4138-AD55-34FB5525DCB1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A86CA351-40EA-4E0D-9783-08370FD28245}"/>
              </a:ext>
            </a:extLst>
          </p:cNvPr>
          <p:cNvGrpSpPr/>
          <p:nvPr/>
        </p:nvGrpSpPr>
        <p:grpSpPr>
          <a:xfrm>
            <a:off x="5028512" y="4056978"/>
            <a:ext cx="1101896" cy="418415"/>
            <a:chOff x="491119" y="2766991"/>
            <a:chExt cx="1469195" cy="55788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969646B2-0AE9-41E3-BB90-FE146486370F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0D832639-A13F-480C-A6F0-0CAC8B938CB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15F162A4-1B0B-408A-90F0-BD38F29CD2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EC13562-3D53-4F73-9126-3232C9D0669F}"/>
                </a:ext>
              </a:extLst>
            </p:cNvPr>
            <p:cNvSpPr/>
            <p:nvPr/>
          </p:nvSpPr>
          <p:spPr>
            <a:xfrm>
              <a:off x="886942" y="2791398"/>
              <a:ext cx="1073372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3  0  5</a:t>
              </a:r>
              <a:endParaRPr lang="en-GB" sz="2000" kern="0" dirty="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20F2384F-276D-44F6-AE41-B38251CF9A42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06B10476-A741-47A6-A09A-3FE61EC34DC0}"/>
              </a:ext>
            </a:extLst>
          </p:cNvPr>
          <p:cNvGrpSpPr/>
          <p:nvPr/>
        </p:nvGrpSpPr>
        <p:grpSpPr>
          <a:xfrm>
            <a:off x="5025052" y="4885920"/>
            <a:ext cx="1101896" cy="418415"/>
            <a:chOff x="491119" y="2766991"/>
            <a:chExt cx="1469195" cy="557886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22EF44DC-1F35-48AB-B1C5-250031D9E4A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84DBE76B-280A-4AED-90A7-B3AE37F269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6117538F-50D7-4C38-94E3-B91F88AA76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CA19366-0A23-40BB-9BFA-8F92FC0503D9}"/>
                </a:ext>
              </a:extLst>
            </p:cNvPr>
            <p:cNvSpPr/>
            <p:nvPr/>
          </p:nvSpPr>
          <p:spPr>
            <a:xfrm>
              <a:off x="886942" y="2791398"/>
              <a:ext cx="1073372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4  5  5</a:t>
              </a:r>
              <a:endParaRPr lang="en-GB" sz="2000" kern="0" dirty="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D0B6ECF3-B7E3-424E-9604-DC9121B8DF50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D0BB287-EA20-4849-A833-BC8DF2D5CC90}"/>
              </a:ext>
            </a:extLst>
          </p:cNvPr>
          <p:cNvGrpSpPr/>
          <p:nvPr/>
        </p:nvGrpSpPr>
        <p:grpSpPr>
          <a:xfrm>
            <a:off x="5025052" y="5738641"/>
            <a:ext cx="1101896" cy="418415"/>
            <a:chOff x="491119" y="2766991"/>
            <a:chExt cx="1469195" cy="557886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077F24EA-0F21-4531-BD48-5A9A811C0C2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667902E8-1F77-4F41-A696-01A3451A68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16B3BE1C-76BC-42E9-916C-12647121E2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B40ABF60-81CF-45D4-9CC2-5DB963CF01BD}"/>
                </a:ext>
              </a:extLst>
            </p:cNvPr>
            <p:cNvSpPr/>
            <p:nvPr/>
          </p:nvSpPr>
          <p:spPr>
            <a:xfrm>
              <a:off x="886942" y="2791398"/>
              <a:ext cx="1073372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4  0  5</a:t>
              </a:r>
              <a:endParaRPr lang="en-GB" sz="2000" kern="0" dirty="0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DA797986-D880-4AD3-AE09-CA1D830179E4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1B7169A0-C1C2-448E-AB18-DEF4DE1A2933}"/>
              </a:ext>
            </a:extLst>
          </p:cNvPr>
          <p:cNvSpPr txBox="1"/>
          <p:nvPr/>
        </p:nvSpPr>
        <p:spPr>
          <a:xfrm>
            <a:off x="398716" y="966188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A52E5B2-FB0F-4C82-9898-3ACB2174EFC6}"/>
              </a:ext>
            </a:extLst>
          </p:cNvPr>
          <p:cNvSpPr txBox="1"/>
          <p:nvPr/>
        </p:nvSpPr>
        <p:spPr>
          <a:xfrm>
            <a:off x="419916" y="169808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F3CB99B-8988-4B84-9B12-499F3CA7039F}"/>
              </a:ext>
            </a:extLst>
          </p:cNvPr>
          <p:cNvSpPr txBox="1"/>
          <p:nvPr/>
        </p:nvSpPr>
        <p:spPr>
          <a:xfrm>
            <a:off x="390385" y="2442668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9EA983E-703B-41D6-AE09-64AF262CEE5B}"/>
              </a:ext>
            </a:extLst>
          </p:cNvPr>
          <p:cNvSpPr txBox="1"/>
          <p:nvPr/>
        </p:nvSpPr>
        <p:spPr>
          <a:xfrm>
            <a:off x="380546" y="3216950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943BB34-FB49-492D-B27A-8AE54089BA7D}"/>
              </a:ext>
            </a:extLst>
          </p:cNvPr>
          <p:cNvSpPr txBox="1"/>
          <p:nvPr/>
        </p:nvSpPr>
        <p:spPr>
          <a:xfrm>
            <a:off x="418642" y="404832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61B782F-B8A2-4C40-B2CF-7FDF699DAC7D}"/>
              </a:ext>
            </a:extLst>
          </p:cNvPr>
          <p:cNvSpPr txBox="1"/>
          <p:nvPr/>
        </p:nvSpPr>
        <p:spPr>
          <a:xfrm>
            <a:off x="418866" y="488487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96F968D-7CBC-4590-B950-752E713A162B}"/>
              </a:ext>
            </a:extLst>
          </p:cNvPr>
          <p:cNvSpPr txBox="1"/>
          <p:nvPr/>
        </p:nvSpPr>
        <p:spPr>
          <a:xfrm>
            <a:off x="421065" y="570714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64DEFCC6-ED49-4E0A-8647-2F53E453B694}"/>
              </a:ext>
            </a:extLst>
          </p:cNvPr>
          <p:cNvSpPr txBox="1"/>
          <p:nvPr/>
        </p:nvSpPr>
        <p:spPr>
          <a:xfrm>
            <a:off x="4304648" y="94811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50DE0DD-F5F3-4B9F-9081-BC75534724CB}"/>
              </a:ext>
            </a:extLst>
          </p:cNvPr>
          <p:cNvSpPr txBox="1"/>
          <p:nvPr/>
        </p:nvSpPr>
        <p:spPr>
          <a:xfrm>
            <a:off x="4362535" y="1728613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88203EDE-6880-4E08-AD48-FECFF1B2547D}"/>
              </a:ext>
            </a:extLst>
          </p:cNvPr>
          <p:cNvSpPr txBox="1"/>
          <p:nvPr/>
        </p:nvSpPr>
        <p:spPr>
          <a:xfrm>
            <a:off x="4380765" y="2463830"/>
            <a:ext cx="55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63CA25B3-5B66-4BB6-AF69-2D7D007CA053}"/>
              </a:ext>
            </a:extLst>
          </p:cNvPr>
          <p:cNvSpPr txBox="1"/>
          <p:nvPr/>
        </p:nvSpPr>
        <p:spPr>
          <a:xfrm>
            <a:off x="4422349" y="3243341"/>
            <a:ext cx="55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8CD53FA-62A9-425D-B2D3-985E2F638B0B}"/>
              </a:ext>
            </a:extLst>
          </p:cNvPr>
          <p:cNvSpPr txBox="1"/>
          <p:nvPr/>
        </p:nvSpPr>
        <p:spPr>
          <a:xfrm>
            <a:off x="4404118" y="4033980"/>
            <a:ext cx="53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12)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5806959F-AA8E-44D2-BF9D-BD03ED72A853}"/>
              </a:ext>
            </a:extLst>
          </p:cNvPr>
          <p:cNvSpPr txBox="1"/>
          <p:nvPr/>
        </p:nvSpPr>
        <p:spPr>
          <a:xfrm>
            <a:off x="4420103" y="4872370"/>
            <a:ext cx="55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13)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91DA38A8-4440-4871-9D03-746C247913DE}"/>
              </a:ext>
            </a:extLst>
          </p:cNvPr>
          <p:cNvSpPr txBox="1"/>
          <p:nvPr/>
        </p:nvSpPr>
        <p:spPr>
          <a:xfrm>
            <a:off x="4448515" y="5665765"/>
            <a:ext cx="530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1B0CD5-45EA-4C79-9DD1-E2FF60E6EADE}"/>
              </a:ext>
            </a:extLst>
          </p:cNvPr>
          <p:cNvSpPr/>
          <p:nvPr/>
        </p:nvSpPr>
        <p:spPr>
          <a:xfrm>
            <a:off x="390385" y="313438"/>
            <a:ext cx="40847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2 </a:t>
            </a:r>
            <a:r>
              <a:rPr lang="en-GB" sz="1400" kern="0" dirty="0">
                <a:solidFill>
                  <a:prstClr val="black"/>
                </a:solidFill>
              </a:rPr>
              <a:t>- First dividend digit is less than </a:t>
            </a:r>
            <a:r>
              <a:rPr lang="en-GB" sz="1400" dirty="0">
                <a:solidFill>
                  <a:prstClr val="black"/>
                </a:solidFill>
              </a:rPr>
              <a:t>divisor</a:t>
            </a:r>
            <a:r>
              <a:rPr lang="en-GB" sz="1400" kern="0" dirty="0">
                <a:solidFill>
                  <a:prstClr val="black"/>
                </a:solidFill>
              </a:rPr>
              <a:t> (so carry)</a:t>
            </a:r>
          </a:p>
        </p:txBody>
      </p:sp>
    </p:spTree>
    <p:extLst>
      <p:ext uri="{BB962C8B-B14F-4D97-AF65-F5344CB8AC3E}">
        <p14:creationId xmlns:p14="http://schemas.microsoft.com/office/powerpoint/2010/main" val="345388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9F797635-906F-40A5-8D5E-985A39F45E2B}"/>
              </a:ext>
            </a:extLst>
          </p:cNvPr>
          <p:cNvGrpSpPr/>
          <p:nvPr/>
        </p:nvGrpSpPr>
        <p:grpSpPr>
          <a:xfrm>
            <a:off x="1113077" y="1030437"/>
            <a:ext cx="1036472" cy="418415"/>
            <a:chOff x="491119" y="2766991"/>
            <a:chExt cx="1381963" cy="557886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794E8F4-77EF-4499-B29E-FFFEB78D48A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E72483B-DB6F-4FE1-8713-F705C9C6B3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B377D40-F2AE-4EF2-8AC8-AE6D7EA20E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84F5B0F-9C74-425D-A19D-4AD01828159A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1  4</a:t>
              </a:r>
              <a:endParaRPr lang="en-GB" sz="2000" kern="0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6598B59-A49A-4AA8-81B9-835F7429CB6C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4FB030F-22AC-4A87-BB9A-D5BED39608B6}"/>
              </a:ext>
            </a:extLst>
          </p:cNvPr>
          <p:cNvGrpSpPr/>
          <p:nvPr/>
        </p:nvGrpSpPr>
        <p:grpSpPr>
          <a:xfrm>
            <a:off x="1092597" y="1761333"/>
            <a:ext cx="1081268" cy="427643"/>
            <a:chOff x="431391" y="2754688"/>
            <a:chExt cx="1441691" cy="570190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711A8801-45AA-4F32-A89F-9DE33F704F60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CA960ADD-723D-46C6-B4A0-A58886A498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6BF6AE4D-BD32-49FF-9745-3419ED8CCE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5C3BF43-26DC-4807-B3A8-CD0E7D8C6E13}"/>
                </a:ext>
              </a:extLst>
            </p:cNvPr>
            <p:cNvSpPr/>
            <p:nvPr/>
          </p:nvSpPr>
          <p:spPr>
            <a:xfrm>
              <a:off x="886942" y="2791399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1  2</a:t>
              </a:r>
              <a:endParaRPr lang="en-GB" sz="2000" kern="0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FBFED31-E79B-45C5-AF5E-BEED810F5D25}"/>
                </a:ext>
              </a:extLst>
            </p:cNvPr>
            <p:cNvSpPr/>
            <p:nvPr/>
          </p:nvSpPr>
          <p:spPr>
            <a:xfrm>
              <a:off x="431391" y="2754688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AC57221-F250-4FB7-9942-3BE4BF0907FE}"/>
              </a:ext>
            </a:extLst>
          </p:cNvPr>
          <p:cNvGrpSpPr/>
          <p:nvPr/>
        </p:nvGrpSpPr>
        <p:grpSpPr>
          <a:xfrm>
            <a:off x="1180211" y="2421706"/>
            <a:ext cx="1036472" cy="418415"/>
            <a:chOff x="491119" y="2766991"/>
            <a:chExt cx="1381963" cy="557886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F9138E93-30A4-465C-9745-2402B4F747D2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353AA64-E12C-4C50-BD8F-C1042D6BCD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C5846AA8-C4A2-4918-9C69-1F63E5B2C7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07F03DC-9311-46A0-B1CF-82884F6E1BA7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1  6</a:t>
              </a:r>
              <a:endParaRPr lang="en-GB" sz="2000" kern="0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51D0788-0E1F-46A6-A637-7338A7EB5B1C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A6F4BAC-FCEF-46AB-B87E-4DD7B7D272BE}"/>
              </a:ext>
            </a:extLst>
          </p:cNvPr>
          <p:cNvGrpSpPr/>
          <p:nvPr/>
        </p:nvGrpSpPr>
        <p:grpSpPr>
          <a:xfrm>
            <a:off x="1142897" y="3188904"/>
            <a:ext cx="1036472" cy="418415"/>
            <a:chOff x="491119" y="2766991"/>
            <a:chExt cx="1381963" cy="557886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3FADF29E-CC81-4AA5-911D-8E0CD7B440FB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E9CF320-048F-4288-82C2-3CCBF8DAA2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F3559D63-361A-4452-B678-517AD5B4C95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4136F6D-84E5-4BD4-9693-BC03D7AE332A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1  8</a:t>
              </a:r>
              <a:endParaRPr lang="en-GB" sz="2000" kern="0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F986BD9-34C6-49F0-864D-AAA0C852F479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2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6E7851F-B065-4132-8488-4B22D969D5AC}"/>
              </a:ext>
            </a:extLst>
          </p:cNvPr>
          <p:cNvGrpSpPr/>
          <p:nvPr/>
        </p:nvGrpSpPr>
        <p:grpSpPr>
          <a:xfrm>
            <a:off x="1136121" y="4042856"/>
            <a:ext cx="1155917" cy="418416"/>
            <a:chOff x="491119" y="2766991"/>
            <a:chExt cx="1541223" cy="557887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15CAC27C-1650-41A1-B2C7-BF5E190B5FD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C60635F-46F7-49E9-AEA8-7EDE9A391D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8E6EBDAA-FCB0-4EAD-8701-C10F7788FA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54E6BCAA-204B-49AA-934D-4A9071E974BA}"/>
                </a:ext>
              </a:extLst>
            </p:cNvPr>
            <p:cNvSpPr/>
            <p:nvPr/>
          </p:nvSpPr>
          <p:spPr>
            <a:xfrm>
              <a:off x="886940" y="2791398"/>
              <a:ext cx="1145402" cy="5334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1  6</a:t>
              </a:r>
              <a:endParaRPr lang="en-GB" sz="2000" kern="0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D714D29-582D-4931-952E-E39E5ABAE988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ACE1718-9592-4EF6-90FA-A94CA1043832}"/>
              </a:ext>
            </a:extLst>
          </p:cNvPr>
          <p:cNvGrpSpPr/>
          <p:nvPr/>
        </p:nvGrpSpPr>
        <p:grpSpPr>
          <a:xfrm>
            <a:off x="1149878" y="4892957"/>
            <a:ext cx="1208525" cy="418415"/>
            <a:chOff x="491119" y="2766991"/>
            <a:chExt cx="1611367" cy="557886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3F7BB49-A5CF-44EB-B97A-2B55DE03C6AE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4C582FB-2BF2-4984-A32E-0573AB0ABF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5CD841FA-E545-416C-B19F-F29C26BFB7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0235F64-AB98-4761-B99F-7A43F49317B1}"/>
                </a:ext>
              </a:extLst>
            </p:cNvPr>
            <p:cNvSpPr/>
            <p:nvPr/>
          </p:nvSpPr>
          <p:spPr>
            <a:xfrm>
              <a:off x="886940" y="2791398"/>
              <a:ext cx="1215546" cy="5334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1  2</a:t>
              </a:r>
              <a:endParaRPr lang="en-GB" sz="2000" kern="0" dirty="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8EAB23D4-DEC4-4180-A459-F600BB2E7DA9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A6272E9-7316-4D0B-BD9D-FF838A0BC387}"/>
              </a:ext>
            </a:extLst>
          </p:cNvPr>
          <p:cNvGrpSpPr/>
          <p:nvPr/>
        </p:nvGrpSpPr>
        <p:grpSpPr>
          <a:xfrm>
            <a:off x="1142897" y="5729489"/>
            <a:ext cx="1036472" cy="418415"/>
            <a:chOff x="491119" y="2766991"/>
            <a:chExt cx="1381963" cy="55788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6A2CD865-270A-4CDF-81B0-1E3653858C6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5A68A639-7F6E-467B-A4DC-CC9A38F35E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BA5AC78-1B52-4D41-9C64-9075CA9457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D53B86D-A0A9-4C37-81D4-B14A1921FAD8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2  0</a:t>
              </a:r>
              <a:endParaRPr lang="en-GB" sz="2000" kern="0" dirty="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31AAAF98-50C4-436F-8F00-9F8AA36D6A28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B41268F-6E6C-4B02-BB85-05CC7D36175A}"/>
              </a:ext>
            </a:extLst>
          </p:cNvPr>
          <p:cNvGrpSpPr/>
          <p:nvPr/>
        </p:nvGrpSpPr>
        <p:grpSpPr>
          <a:xfrm>
            <a:off x="5122794" y="1074461"/>
            <a:ext cx="1036472" cy="418415"/>
            <a:chOff x="491119" y="2766991"/>
            <a:chExt cx="1381963" cy="557886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CB3A7946-87AA-4554-BACD-DCCB2C2B2171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2D9521D5-053A-4FD2-93F8-DC0CC9F777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ED8B77E2-9308-4A4D-B4EF-9750A079F5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69867CC5-4173-4CC4-B000-055F395CF7C5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3  6</a:t>
              </a:r>
              <a:endParaRPr lang="en-GB" sz="2000" kern="0" dirty="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009362C-7C26-4A71-BE96-1F70CC1882D9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5DD652E8-071C-44DB-9D50-CDB89DC4BA48}"/>
              </a:ext>
            </a:extLst>
          </p:cNvPr>
          <p:cNvGrpSpPr/>
          <p:nvPr/>
        </p:nvGrpSpPr>
        <p:grpSpPr>
          <a:xfrm>
            <a:off x="5103124" y="1736280"/>
            <a:ext cx="1036472" cy="418415"/>
            <a:chOff x="491119" y="2766991"/>
            <a:chExt cx="1381963" cy="557886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1DD325D8-E60E-46DF-9D16-BB3373AB616A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9000E8B6-A357-4C86-BDE6-AB90C8022C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4577150C-D46B-4071-8364-77B15B9588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39F3F06-8BB7-48C7-AC77-373ECE8C2BAE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3  2</a:t>
              </a:r>
              <a:endParaRPr lang="en-GB" sz="2000" kern="0" dirty="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B176A72-C658-46BE-B325-B228F17D1C77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4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0A84CEE-ED90-4437-B6F5-520623D6C1AE}"/>
              </a:ext>
            </a:extLst>
          </p:cNvPr>
          <p:cNvGrpSpPr/>
          <p:nvPr/>
        </p:nvGrpSpPr>
        <p:grpSpPr>
          <a:xfrm>
            <a:off x="5063608" y="2483099"/>
            <a:ext cx="1036472" cy="418415"/>
            <a:chOff x="491119" y="2766991"/>
            <a:chExt cx="1381963" cy="55788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5F6DA01E-0D29-43ED-BD30-973A2D41AE0F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A01A2ABC-F2E3-4A18-A7C9-C1C4E5B53D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55A41BEE-95F3-4CE2-A91F-FA29248B36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BC26113-CC49-4D0D-BB0E-F0E260BC8B2A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1  5</a:t>
              </a:r>
              <a:endParaRPr lang="en-GB" sz="2000" kern="0" dirty="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BAC67293-463D-4DE2-8EAA-0B8DCBD585AF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DC685D3-06D4-400E-94C2-A7FF771F2877}"/>
              </a:ext>
            </a:extLst>
          </p:cNvPr>
          <p:cNvGrpSpPr/>
          <p:nvPr/>
        </p:nvGrpSpPr>
        <p:grpSpPr>
          <a:xfrm>
            <a:off x="5072097" y="3244035"/>
            <a:ext cx="1036472" cy="418415"/>
            <a:chOff x="491119" y="2766991"/>
            <a:chExt cx="1381963" cy="557886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8F244B5-D6E7-4163-892D-47BC4339630C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026A2F24-CC04-47C3-BD20-3FBF3527D5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D471672F-9AA7-43C7-8581-335E56160F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2E0AF12-DC3F-49DC-B31A-9F9AA46E15C2}"/>
                </a:ext>
              </a:extLst>
            </p:cNvPr>
            <p:cNvSpPr/>
            <p:nvPr/>
          </p:nvSpPr>
          <p:spPr>
            <a:xfrm>
              <a:off x="886942" y="2791398"/>
              <a:ext cx="746359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3  5</a:t>
              </a:r>
              <a:endParaRPr lang="en-GB" sz="2000" kern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8F59B091-6758-4138-AD55-34FB5525DCB1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A86CA351-40EA-4E0D-9783-08370FD28245}"/>
              </a:ext>
            </a:extLst>
          </p:cNvPr>
          <p:cNvGrpSpPr/>
          <p:nvPr/>
        </p:nvGrpSpPr>
        <p:grpSpPr>
          <a:xfrm>
            <a:off x="5028512" y="4056978"/>
            <a:ext cx="1101896" cy="418415"/>
            <a:chOff x="491119" y="2766991"/>
            <a:chExt cx="1469195" cy="55788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969646B2-0AE9-41E3-BB90-FE146486370F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0D832639-A13F-480C-A6F0-0CAC8B938CB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15F162A4-1B0B-408A-90F0-BD38F29CD2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EC13562-3D53-4F73-9126-3232C9D0669F}"/>
                </a:ext>
              </a:extLst>
            </p:cNvPr>
            <p:cNvSpPr/>
            <p:nvPr/>
          </p:nvSpPr>
          <p:spPr>
            <a:xfrm>
              <a:off x="886942" y="2791398"/>
              <a:ext cx="1073372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3  0  5</a:t>
              </a:r>
              <a:endParaRPr lang="en-GB" sz="2000" kern="0" dirty="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20F2384F-276D-44F6-AE41-B38251CF9A42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06B10476-A741-47A6-A09A-3FE61EC34DC0}"/>
              </a:ext>
            </a:extLst>
          </p:cNvPr>
          <p:cNvGrpSpPr/>
          <p:nvPr/>
        </p:nvGrpSpPr>
        <p:grpSpPr>
          <a:xfrm>
            <a:off x="5025052" y="4885920"/>
            <a:ext cx="1101896" cy="418415"/>
            <a:chOff x="491119" y="2766991"/>
            <a:chExt cx="1469195" cy="557886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22EF44DC-1F35-48AB-B1C5-250031D9E4A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84DBE76B-280A-4AED-90A7-B3AE37F269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6117538F-50D7-4C38-94E3-B91F88AA76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CA19366-0A23-40BB-9BFA-8F92FC0503D9}"/>
                </a:ext>
              </a:extLst>
            </p:cNvPr>
            <p:cNvSpPr/>
            <p:nvPr/>
          </p:nvSpPr>
          <p:spPr>
            <a:xfrm>
              <a:off x="886942" y="2791398"/>
              <a:ext cx="1073372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4  5  5</a:t>
              </a:r>
              <a:endParaRPr lang="en-GB" sz="2000" kern="0" dirty="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D0B6ECF3-B7E3-424E-9604-DC9121B8DF50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D0BB287-EA20-4849-A833-BC8DF2D5CC90}"/>
              </a:ext>
            </a:extLst>
          </p:cNvPr>
          <p:cNvGrpSpPr/>
          <p:nvPr/>
        </p:nvGrpSpPr>
        <p:grpSpPr>
          <a:xfrm>
            <a:off x="5025052" y="5738641"/>
            <a:ext cx="1101896" cy="418415"/>
            <a:chOff x="491119" y="2766991"/>
            <a:chExt cx="1469195" cy="557886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077F24EA-0F21-4531-BD48-5A9A811C0C27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667902E8-1F77-4F41-A696-01A3451A68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16B3BE1C-76BC-42E9-916C-12647121E2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B40ABF60-81CF-45D4-9CC2-5DB963CF01BD}"/>
                </a:ext>
              </a:extLst>
            </p:cNvPr>
            <p:cNvSpPr/>
            <p:nvPr/>
          </p:nvSpPr>
          <p:spPr>
            <a:xfrm>
              <a:off x="886942" y="2791398"/>
              <a:ext cx="1073372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kern="0" dirty="0"/>
                <a:t>4  0  5</a:t>
              </a:r>
              <a:endParaRPr lang="en-GB" sz="2000" kern="0" dirty="0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DA797986-D880-4AD3-AE09-CA1D830179E4}"/>
                </a:ext>
              </a:extLst>
            </p:cNvPr>
            <p:cNvSpPr/>
            <p:nvPr/>
          </p:nvSpPr>
          <p:spPr>
            <a:xfrm>
              <a:off x="491119" y="2766991"/>
              <a:ext cx="419347" cy="5334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/>
                <a:t>5</a:t>
              </a:r>
            </a:p>
          </p:txBody>
        </p: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1B7169A0-C1C2-448E-AB18-DEF4DE1A2933}"/>
              </a:ext>
            </a:extLst>
          </p:cNvPr>
          <p:cNvSpPr txBox="1"/>
          <p:nvPr/>
        </p:nvSpPr>
        <p:spPr>
          <a:xfrm>
            <a:off x="398716" y="966188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A52E5B2-FB0F-4C82-9898-3ACB2174EFC6}"/>
              </a:ext>
            </a:extLst>
          </p:cNvPr>
          <p:cNvSpPr txBox="1"/>
          <p:nvPr/>
        </p:nvSpPr>
        <p:spPr>
          <a:xfrm>
            <a:off x="419916" y="169808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F3CB99B-8988-4B84-9B12-499F3CA7039F}"/>
              </a:ext>
            </a:extLst>
          </p:cNvPr>
          <p:cNvSpPr txBox="1"/>
          <p:nvPr/>
        </p:nvSpPr>
        <p:spPr>
          <a:xfrm>
            <a:off x="390385" y="2442668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9EA983E-703B-41D6-AE09-64AF262CEE5B}"/>
              </a:ext>
            </a:extLst>
          </p:cNvPr>
          <p:cNvSpPr txBox="1"/>
          <p:nvPr/>
        </p:nvSpPr>
        <p:spPr>
          <a:xfrm>
            <a:off x="380546" y="3216950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943BB34-FB49-492D-B27A-8AE54089BA7D}"/>
              </a:ext>
            </a:extLst>
          </p:cNvPr>
          <p:cNvSpPr txBox="1"/>
          <p:nvPr/>
        </p:nvSpPr>
        <p:spPr>
          <a:xfrm>
            <a:off x="418642" y="4048327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61B782F-B8A2-4C40-B2CF-7FDF699DAC7D}"/>
              </a:ext>
            </a:extLst>
          </p:cNvPr>
          <p:cNvSpPr txBox="1"/>
          <p:nvPr/>
        </p:nvSpPr>
        <p:spPr>
          <a:xfrm>
            <a:off x="418866" y="488487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96F968D-7CBC-4590-B950-752E713A162B}"/>
              </a:ext>
            </a:extLst>
          </p:cNvPr>
          <p:cNvSpPr txBox="1"/>
          <p:nvPr/>
        </p:nvSpPr>
        <p:spPr>
          <a:xfrm>
            <a:off x="421065" y="5707146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64DEFCC6-ED49-4E0A-8647-2F53E453B694}"/>
              </a:ext>
            </a:extLst>
          </p:cNvPr>
          <p:cNvSpPr txBox="1"/>
          <p:nvPr/>
        </p:nvSpPr>
        <p:spPr>
          <a:xfrm>
            <a:off x="4304648" y="948119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50DE0DD-F5F3-4B9F-9081-BC75534724CB}"/>
              </a:ext>
            </a:extLst>
          </p:cNvPr>
          <p:cNvSpPr txBox="1"/>
          <p:nvPr/>
        </p:nvSpPr>
        <p:spPr>
          <a:xfrm>
            <a:off x="4362535" y="1728613"/>
            <a:ext cx="3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88203EDE-6880-4E08-AD48-FECFF1B2547D}"/>
              </a:ext>
            </a:extLst>
          </p:cNvPr>
          <p:cNvSpPr txBox="1"/>
          <p:nvPr/>
        </p:nvSpPr>
        <p:spPr>
          <a:xfrm>
            <a:off x="4380765" y="2463830"/>
            <a:ext cx="55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63CA25B3-5B66-4BB6-AF69-2D7D007CA053}"/>
              </a:ext>
            </a:extLst>
          </p:cNvPr>
          <p:cNvSpPr txBox="1"/>
          <p:nvPr/>
        </p:nvSpPr>
        <p:spPr>
          <a:xfrm>
            <a:off x="4422349" y="3243341"/>
            <a:ext cx="55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8CD53FA-62A9-425D-B2D3-985E2F638B0B}"/>
              </a:ext>
            </a:extLst>
          </p:cNvPr>
          <p:cNvSpPr txBox="1"/>
          <p:nvPr/>
        </p:nvSpPr>
        <p:spPr>
          <a:xfrm>
            <a:off x="4404118" y="4033980"/>
            <a:ext cx="53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12)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5806959F-AA8E-44D2-BF9D-BD03ED72A853}"/>
              </a:ext>
            </a:extLst>
          </p:cNvPr>
          <p:cNvSpPr txBox="1"/>
          <p:nvPr/>
        </p:nvSpPr>
        <p:spPr>
          <a:xfrm>
            <a:off x="4420103" y="4872370"/>
            <a:ext cx="55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13)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91DA38A8-4440-4871-9D03-746C247913DE}"/>
              </a:ext>
            </a:extLst>
          </p:cNvPr>
          <p:cNvSpPr txBox="1"/>
          <p:nvPr/>
        </p:nvSpPr>
        <p:spPr>
          <a:xfrm>
            <a:off x="4448515" y="5665765"/>
            <a:ext cx="530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7F259E6-6277-4A1F-BC7A-D38557056250}"/>
              </a:ext>
            </a:extLst>
          </p:cNvPr>
          <p:cNvGrpSpPr/>
          <p:nvPr/>
        </p:nvGrpSpPr>
        <p:grpSpPr>
          <a:xfrm>
            <a:off x="1417524" y="1436770"/>
            <a:ext cx="525176" cy="400110"/>
            <a:chOff x="1417524" y="1436770"/>
            <a:chExt cx="525176" cy="400110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4A880283-4008-4019-878F-8F3125860A5E}"/>
                </a:ext>
              </a:extLst>
            </p:cNvPr>
            <p:cNvSpPr/>
            <p:nvPr/>
          </p:nvSpPr>
          <p:spPr>
            <a:xfrm>
              <a:off x="1417524" y="143677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EFBD0655-90F0-4F77-AA92-2368E455AE26}"/>
                </a:ext>
              </a:extLst>
            </p:cNvPr>
            <p:cNvSpPr/>
            <p:nvPr/>
          </p:nvSpPr>
          <p:spPr>
            <a:xfrm>
              <a:off x="1628190" y="143677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6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82B6085-611B-48C0-9179-BF56FABBBD5E}"/>
              </a:ext>
            </a:extLst>
          </p:cNvPr>
          <p:cNvGrpSpPr/>
          <p:nvPr/>
        </p:nvGrpSpPr>
        <p:grpSpPr>
          <a:xfrm>
            <a:off x="1403534" y="698349"/>
            <a:ext cx="555658" cy="410982"/>
            <a:chOff x="1403534" y="698349"/>
            <a:chExt cx="555658" cy="410982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7AAFFFF8-0055-423B-923F-9D5A9CECF3F3}"/>
                </a:ext>
              </a:extLst>
            </p:cNvPr>
            <p:cNvSpPr/>
            <p:nvPr/>
          </p:nvSpPr>
          <p:spPr>
            <a:xfrm>
              <a:off x="1403534" y="698349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CC8ECC8B-3FF2-49BB-9B84-444F1915393A}"/>
                </a:ext>
              </a:extLst>
            </p:cNvPr>
            <p:cNvSpPr/>
            <p:nvPr/>
          </p:nvSpPr>
          <p:spPr>
            <a:xfrm>
              <a:off x="1644682" y="709221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7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6D3FFD2-938D-4373-9C88-0B0CF9EF4059}"/>
              </a:ext>
            </a:extLst>
          </p:cNvPr>
          <p:cNvGrpSpPr/>
          <p:nvPr/>
        </p:nvGrpSpPr>
        <p:grpSpPr>
          <a:xfrm>
            <a:off x="1485589" y="2101294"/>
            <a:ext cx="525176" cy="400110"/>
            <a:chOff x="1485589" y="2101294"/>
            <a:chExt cx="525176" cy="400110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3423E5F9-1290-40ED-88CD-808E3B710464}"/>
                </a:ext>
              </a:extLst>
            </p:cNvPr>
            <p:cNvSpPr/>
            <p:nvPr/>
          </p:nvSpPr>
          <p:spPr>
            <a:xfrm>
              <a:off x="1485589" y="2101294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FED5BE26-379C-49F5-BAD6-5943FBD8A33B}"/>
                </a:ext>
              </a:extLst>
            </p:cNvPr>
            <p:cNvSpPr/>
            <p:nvPr/>
          </p:nvSpPr>
          <p:spPr>
            <a:xfrm>
              <a:off x="1696255" y="2101294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E7BA84F-1EA0-4BD5-B770-20E7FA5D59CB}"/>
              </a:ext>
            </a:extLst>
          </p:cNvPr>
          <p:cNvGrpSpPr/>
          <p:nvPr/>
        </p:nvGrpSpPr>
        <p:grpSpPr>
          <a:xfrm>
            <a:off x="1460970" y="2864034"/>
            <a:ext cx="525176" cy="400110"/>
            <a:chOff x="1460970" y="2864034"/>
            <a:chExt cx="525176" cy="400110"/>
          </a:xfrm>
        </p:grpSpPr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9299681D-F89A-4EF4-B599-CE994EBECD4C}"/>
                </a:ext>
              </a:extLst>
            </p:cNvPr>
            <p:cNvSpPr/>
            <p:nvPr/>
          </p:nvSpPr>
          <p:spPr>
            <a:xfrm>
              <a:off x="1460970" y="2864034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00F0D96-E11E-4ABF-8779-4C67DDC265EE}"/>
                </a:ext>
              </a:extLst>
            </p:cNvPr>
            <p:cNvSpPr/>
            <p:nvPr/>
          </p:nvSpPr>
          <p:spPr>
            <a:xfrm>
              <a:off x="1671636" y="2864034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9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B427528-E760-4C60-92D3-B6E3328AC683}"/>
              </a:ext>
            </a:extLst>
          </p:cNvPr>
          <p:cNvGrpSpPr/>
          <p:nvPr/>
        </p:nvGrpSpPr>
        <p:grpSpPr>
          <a:xfrm>
            <a:off x="1444537" y="3688385"/>
            <a:ext cx="525176" cy="400110"/>
            <a:chOff x="1444537" y="3688385"/>
            <a:chExt cx="525176" cy="400110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8A930E96-4ED4-46F2-B808-896CF2939E29}"/>
                </a:ext>
              </a:extLst>
            </p:cNvPr>
            <p:cNvSpPr/>
            <p:nvPr/>
          </p:nvSpPr>
          <p:spPr>
            <a:xfrm>
              <a:off x="1444537" y="368838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ECB95DD6-5503-4920-8810-33458EBDAE88}"/>
                </a:ext>
              </a:extLst>
            </p:cNvPr>
            <p:cNvSpPr/>
            <p:nvPr/>
          </p:nvSpPr>
          <p:spPr>
            <a:xfrm>
              <a:off x="1655203" y="368838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6BC3B1C-E92F-437E-BA5C-7A17DE2C398B}"/>
              </a:ext>
            </a:extLst>
          </p:cNvPr>
          <p:cNvGrpSpPr/>
          <p:nvPr/>
        </p:nvGrpSpPr>
        <p:grpSpPr>
          <a:xfrm>
            <a:off x="1444537" y="4567553"/>
            <a:ext cx="525176" cy="400110"/>
            <a:chOff x="1444537" y="4567553"/>
            <a:chExt cx="525176" cy="400110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DAE55B27-B16C-4907-AF1A-225AEC3E827D}"/>
                </a:ext>
              </a:extLst>
            </p:cNvPr>
            <p:cNvSpPr/>
            <p:nvPr/>
          </p:nvSpPr>
          <p:spPr>
            <a:xfrm>
              <a:off x="1444537" y="4567553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ABA3DFD3-765E-4AEF-8E7F-2A8521EFD458}"/>
                </a:ext>
              </a:extLst>
            </p:cNvPr>
            <p:cNvSpPr/>
            <p:nvPr/>
          </p:nvSpPr>
          <p:spPr>
            <a:xfrm>
              <a:off x="1655203" y="4567553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1AE0F27-384A-43B5-BE08-02FB0051CAFC}"/>
              </a:ext>
            </a:extLst>
          </p:cNvPr>
          <p:cNvGrpSpPr/>
          <p:nvPr/>
        </p:nvGrpSpPr>
        <p:grpSpPr>
          <a:xfrm>
            <a:off x="1468573" y="5397374"/>
            <a:ext cx="525176" cy="400110"/>
            <a:chOff x="1468573" y="5397374"/>
            <a:chExt cx="525176" cy="400110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47CC0734-8A61-428D-81CD-F2265FE46894}"/>
                </a:ext>
              </a:extLst>
            </p:cNvPr>
            <p:cNvSpPr/>
            <p:nvPr/>
          </p:nvSpPr>
          <p:spPr>
            <a:xfrm>
              <a:off x="1468573" y="5397374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2E08C98D-D050-4047-83D7-76671CA4B53C}"/>
                </a:ext>
              </a:extLst>
            </p:cNvPr>
            <p:cNvSpPr/>
            <p:nvPr/>
          </p:nvSpPr>
          <p:spPr>
            <a:xfrm>
              <a:off x="1679239" y="5397374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521E6F6-C0B4-4254-B0D1-A27D61CC85C4}"/>
              </a:ext>
            </a:extLst>
          </p:cNvPr>
          <p:cNvGrpSpPr/>
          <p:nvPr/>
        </p:nvGrpSpPr>
        <p:grpSpPr>
          <a:xfrm>
            <a:off x="5414906" y="718701"/>
            <a:ext cx="539963" cy="418150"/>
            <a:chOff x="5414906" y="718701"/>
            <a:chExt cx="539963" cy="418150"/>
          </a:xfrm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358C722D-C3ED-4B80-A252-82D2ABDCC53A}"/>
                </a:ext>
              </a:extLst>
            </p:cNvPr>
            <p:cNvSpPr/>
            <p:nvPr/>
          </p:nvSpPr>
          <p:spPr>
            <a:xfrm>
              <a:off x="5414906" y="718701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CBDB7D1D-8083-4BC5-A0EA-0AF8B486C8E7}"/>
                </a:ext>
              </a:extLst>
            </p:cNvPr>
            <p:cNvSpPr/>
            <p:nvPr/>
          </p:nvSpPr>
          <p:spPr>
            <a:xfrm>
              <a:off x="5640359" y="736741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9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A392C3A-0EBB-41C4-8C56-6AC6A3FF7169}"/>
              </a:ext>
            </a:extLst>
          </p:cNvPr>
          <p:cNvGrpSpPr/>
          <p:nvPr/>
        </p:nvGrpSpPr>
        <p:grpSpPr>
          <a:xfrm>
            <a:off x="5419453" y="1421534"/>
            <a:ext cx="525176" cy="400110"/>
            <a:chOff x="5419453" y="1421534"/>
            <a:chExt cx="525176" cy="400110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43E03D5A-9CA4-465B-866D-FA95802717AE}"/>
                </a:ext>
              </a:extLst>
            </p:cNvPr>
            <p:cNvSpPr/>
            <p:nvPr/>
          </p:nvSpPr>
          <p:spPr>
            <a:xfrm>
              <a:off x="5419453" y="1421534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AC4825CA-2DE0-4DA3-B284-AA518EC66172}"/>
                </a:ext>
              </a:extLst>
            </p:cNvPr>
            <p:cNvSpPr/>
            <p:nvPr/>
          </p:nvSpPr>
          <p:spPr>
            <a:xfrm>
              <a:off x="5630119" y="1421534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1AF842E-7957-4478-B31C-CAFD7E82974A}"/>
              </a:ext>
            </a:extLst>
          </p:cNvPr>
          <p:cNvGrpSpPr/>
          <p:nvPr/>
        </p:nvGrpSpPr>
        <p:grpSpPr>
          <a:xfrm>
            <a:off x="5410890" y="2159903"/>
            <a:ext cx="525176" cy="400110"/>
            <a:chOff x="5410890" y="2159903"/>
            <a:chExt cx="525176" cy="400110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11F505A2-686C-4430-B4DB-3E8B1C9DAFFD}"/>
                </a:ext>
              </a:extLst>
            </p:cNvPr>
            <p:cNvSpPr/>
            <p:nvPr/>
          </p:nvSpPr>
          <p:spPr>
            <a:xfrm>
              <a:off x="5410890" y="2159903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19DC90D9-7E00-419B-B64E-D42B7F06BB0B}"/>
                </a:ext>
              </a:extLst>
            </p:cNvPr>
            <p:cNvSpPr/>
            <p:nvPr/>
          </p:nvSpPr>
          <p:spPr>
            <a:xfrm>
              <a:off x="5621556" y="2159903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84B2347-D26F-4743-958D-C52B581A58FA}"/>
              </a:ext>
            </a:extLst>
          </p:cNvPr>
          <p:cNvGrpSpPr/>
          <p:nvPr/>
        </p:nvGrpSpPr>
        <p:grpSpPr>
          <a:xfrm>
            <a:off x="5379320" y="2906315"/>
            <a:ext cx="525176" cy="400110"/>
            <a:chOff x="5379320" y="2906315"/>
            <a:chExt cx="525176" cy="400110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6B320041-7150-470F-9123-7DDF3BAEA1BD}"/>
                </a:ext>
              </a:extLst>
            </p:cNvPr>
            <p:cNvSpPr/>
            <p:nvPr/>
          </p:nvSpPr>
          <p:spPr>
            <a:xfrm>
              <a:off x="5379320" y="290631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3E8DFEDD-D7EA-48F5-B30D-F405A7FCE501}"/>
                </a:ext>
              </a:extLst>
            </p:cNvPr>
            <p:cNvSpPr/>
            <p:nvPr/>
          </p:nvSpPr>
          <p:spPr>
            <a:xfrm>
              <a:off x="5589986" y="2906315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7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6376875-A1D9-4899-B65D-77DA2B654CA3}"/>
              </a:ext>
            </a:extLst>
          </p:cNvPr>
          <p:cNvGrpSpPr/>
          <p:nvPr/>
        </p:nvGrpSpPr>
        <p:grpSpPr>
          <a:xfrm>
            <a:off x="5344930" y="3702690"/>
            <a:ext cx="763639" cy="400110"/>
            <a:chOff x="5344930" y="3702690"/>
            <a:chExt cx="763639" cy="40011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44F40EB-64A2-42F6-8F6C-C89410AED8C2}"/>
                </a:ext>
              </a:extLst>
            </p:cNvPr>
            <p:cNvGrpSpPr/>
            <p:nvPr/>
          </p:nvGrpSpPr>
          <p:grpSpPr>
            <a:xfrm>
              <a:off x="5344930" y="3702690"/>
              <a:ext cx="525176" cy="400110"/>
              <a:chOff x="5344930" y="3702690"/>
              <a:chExt cx="525176" cy="400110"/>
            </a:xfrm>
          </p:grpSpPr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0AE8DEA9-C7CA-4925-96D3-442B905A5E10}"/>
                  </a:ext>
                </a:extLst>
              </p:cNvPr>
              <p:cNvSpPr/>
              <p:nvPr/>
            </p:nvSpPr>
            <p:spPr>
              <a:xfrm>
                <a:off x="5344930" y="3702690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000" kern="0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5DD18301-21E2-4F7C-A8F6-7C6B1E4DFFDA}"/>
                  </a:ext>
                </a:extLst>
              </p:cNvPr>
              <p:cNvSpPr/>
              <p:nvPr/>
            </p:nvSpPr>
            <p:spPr>
              <a:xfrm>
                <a:off x="5555596" y="3702690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000" kern="0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C49D6DA8-B9BE-4190-816C-38C71C45FB81}"/>
                </a:ext>
              </a:extLst>
            </p:cNvPr>
            <p:cNvSpPr/>
            <p:nvPr/>
          </p:nvSpPr>
          <p:spPr>
            <a:xfrm>
              <a:off x="5794059" y="370269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AF2B603-C8D4-4C03-82E1-47C932631B41}"/>
              </a:ext>
            </a:extLst>
          </p:cNvPr>
          <p:cNvGrpSpPr/>
          <p:nvPr/>
        </p:nvGrpSpPr>
        <p:grpSpPr>
          <a:xfrm>
            <a:off x="5344930" y="4576057"/>
            <a:ext cx="756954" cy="400110"/>
            <a:chOff x="5344930" y="4576057"/>
            <a:chExt cx="756954" cy="40011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E64B138-1624-46AD-9AC3-E8A9377A299C}"/>
                </a:ext>
              </a:extLst>
            </p:cNvPr>
            <p:cNvGrpSpPr/>
            <p:nvPr/>
          </p:nvGrpSpPr>
          <p:grpSpPr>
            <a:xfrm>
              <a:off x="5344930" y="4576057"/>
              <a:ext cx="525176" cy="400110"/>
              <a:chOff x="5344930" y="4576057"/>
              <a:chExt cx="525176" cy="400110"/>
            </a:xfrm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D64DF08B-F5D4-4B52-874D-C32D52020081}"/>
                  </a:ext>
                </a:extLst>
              </p:cNvPr>
              <p:cNvSpPr/>
              <p:nvPr/>
            </p:nvSpPr>
            <p:spPr>
              <a:xfrm>
                <a:off x="5344930" y="4576057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000" kern="0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BDBBA250-079D-4EA7-B2DF-F78B6A1F56FB}"/>
                  </a:ext>
                </a:extLst>
              </p:cNvPr>
              <p:cNvSpPr/>
              <p:nvPr/>
            </p:nvSpPr>
            <p:spPr>
              <a:xfrm>
                <a:off x="5555596" y="4576057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000" kern="0" dirty="0">
                    <a:solidFill>
                      <a:srgbClr val="FF0000"/>
                    </a:solidFill>
                  </a:rPr>
                  <a:t>9</a:t>
                </a:r>
              </a:p>
            </p:txBody>
          </p:sp>
        </p:grp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B2987897-D124-4AA2-B519-07385A5EB6A6}"/>
                </a:ext>
              </a:extLst>
            </p:cNvPr>
            <p:cNvSpPr/>
            <p:nvPr/>
          </p:nvSpPr>
          <p:spPr>
            <a:xfrm>
              <a:off x="5787374" y="4576057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13D5C75-2607-4069-AB2C-B7BFCB9AAC61}"/>
              </a:ext>
            </a:extLst>
          </p:cNvPr>
          <p:cNvGrpSpPr/>
          <p:nvPr/>
        </p:nvGrpSpPr>
        <p:grpSpPr>
          <a:xfrm>
            <a:off x="5321152" y="5380998"/>
            <a:ext cx="761009" cy="400293"/>
            <a:chOff x="5321152" y="5380998"/>
            <a:chExt cx="761009" cy="40029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FC07D18-1AB0-478A-9C7B-59A2C6737C96}"/>
                </a:ext>
              </a:extLst>
            </p:cNvPr>
            <p:cNvGrpSpPr/>
            <p:nvPr/>
          </p:nvGrpSpPr>
          <p:grpSpPr>
            <a:xfrm>
              <a:off x="5321152" y="5381181"/>
              <a:ext cx="525176" cy="400110"/>
              <a:chOff x="5321152" y="5381181"/>
              <a:chExt cx="525176" cy="400110"/>
            </a:xfrm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5B0B4167-0CCC-4679-974D-5070E1B385AE}"/>
                  </a:ext>
                </a:extLst>
              </p:cNvPr>
              <p:cNvSpPr/>
              <p:nvPr/>
            </p:nvSpPr>
            <p:spPr>
              <a:xfrm>
                <a:off x="5321152" y="5381181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000" kern="0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36D351CC-8B21-42CC-92E3-7C8D5E99F5FD}"/>
                  </a:ext>
                </a:extLst>
              </p:cNvPr>
              <p:cNvSpPr/>
              <p:nvPr/>
            </p:nvSpPr>
            <p:spPr>
              <a:xfrm>
                <a:off x="5531818" y="5381181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000" kern="0" dirty="0">
                    <a:solidFill>
                      <a:srgbClr val="FF0000"/>
                    </a:solidFill>
                  </a:rPr>
                  <a:t>8</a:t>
                </a:r>
              </a:p>
            </p:txBody>
          </p:sp>
        </p:grp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4B05010B-3A5A-41F4-BA97-CF9621AA03BE}"/>
                </a:ext>
              </a:extLst>
            </p:cNvPr>
            <p:cNvSpPr/>
            <p:nvPr/>
          </p:nvSpPr>
          <p:spPr>
            <a:xfrm>
              <a:off x="5767651" y="538099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kern="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01B0CD5-45EA-4C79-9DD1-E2FF60E6EADE}"/>
              </a:ext>
            </a:extLst>
          </p:cNvPr>
          <p:cNvSpPr/>
          <p:nvPr/>
        </p:nvSpPr>
        <p:spPr>
          <a:xfrm>
            <a:off x="390385" y="313438"/>
            <a:ext cx="40847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2 </a:t>
            </a:r>
            <a:r>
              <a:rPr lang="en-GB" sz="1400" kern="0" dirty="0">
                <a:solidFill>
                  <a:prstClr val="black"/>
                </a:solidFill>
              </a:rPr>
              <a:t>- First dividend digit is less than </a:t>
            </a:r>
            <a:r>
              <a:rPr lang="en-GB" sz="1400" dirty="0">
                <a:solidFill>
                  <a:prstClr val="black"/>
                </a:solidFill>
              </a:rPr>
              <a:t>divisor</a:t>
            </a:r>
            <a:r>
              <a:rPr lang="en-GB" sz="1400" kern="0" dirty="0">
                <a:solidFill>
                  <a:prstClr val="black"/>
                </a:solidFill>
              </a:rPr>
              <a:t> (so carry)</a:t>
            </a:r>
          </a:p>
        </p:txBody>
      </p:sp>
    </p:spTree>
    <p:extLst>
      <p:ext uri="{BB962C8B-B14F-4D97-AF65-F5344CB8AC3E}">
        <p14:creationId xmlns:p14="http://schemas.microsoft.com/office/powerpoint/2010/main" val="2262049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DB2CFAF-9C75-40A1-95EC-644DCBD374ED}"/>
              </a:ext>
            </a:extLst>
          </p:cNvPr>
          <p:cNvCxnSpPr>
            <a:cxnSpLocks/>
          </p:cNvCxnSpPr>
          <p:nvPr/>
        </p:nvCxnSpPr>
        <p:spPr>
          <a:xfrm>
            <a:off x="4308170" y="1121869"/>
            <a:ext cx="52662" cy="4717724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705DE8BF-8AC9-4F3D-A5F0-1C926738E202}"/>
              </a:ext>
            </a:extLst>
          </p:cNvPr>
          <p:cNvSpPr txBox="1"/>
          <p:nvPr/>
        </p:nvSpPr>
        <p:spPr>
          <a:xfrm>
            <a:off x="1175657" y="85634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Teacher example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12C616E-F577-4DB5-A72B-8470C38B779E}"/>
              </a:ext>
            </a:extLst>
          </p:cNvPr>
          <p:cNvSpPr txBox="1"/>
          <p:nvPr/>
        </p:nvSpPr>
        <p:spPr>
          <a:xfrm>
            <a:off x="5536692" y="87650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Your turn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AAC7F9F-BCCC-406F-BABD-70FE0A0DCC31}"/>
              </a:ext>
            </a:extLst>
          </p:cNvPr>
          <p:cNvGrpSpPr/>
          <p:nvPr/>
        </p:nvGrpSpPr>
        <p:grpSpPr>
          <a:xfrm>
            <a:off x="785931" y="2179155"/>
            <a:ext cx="1041658" cy="470427"/>
            <a:chOff x="484204" y="2779715"/>
            <a:chExt cx="1388878" cy="627236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EFCF947F-28B4-4496-B5CA-B63035BBB7C3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A74A5547-D488-4466-8D44-1BCC87DE0FF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0201E769-2514-40A0-9F88-1CEE9D65C5C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684B6AC-A173-4562-A566-FAFCB4380318}"/>
                </a:ext>
              </a:extLst>
            </p:cNvPr>
            <p:cNvSpPr/>
            <p:nvPr/>
          </p:nvSpPr>
          <p:spPr>
            <a:xfrm>
              <a:off x="886942" y="2791398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6F4EB9A-BB80-48A1-9DBF-AE74F6299BA1}"/>
                </a:ext>
              </a:extLst>
            </p:cNvPr>
            <p:cNvSpPr/>
            <p:nvPr/>
          </p:nvSpPr>
          <p:spPr>
            <a:xfrm>
              <a:off x="484204" y="2786775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DE4855F-22D9-4C40-98ED-C6388B7A7E73}"/>
              </a:ext>
            </a:extLst>
          </p:cNvPr>
          <p:cNvGrpSpPr/>
          <p:nvPr/>
        </p:nvGrpSpPr>
        <p:grpSpPr>
          <a:xfrm>
            <a:off x="5372472" y="2119461"/>
            <a:ext cx="1036472" cy="479970"/>
            <a:chOff x="491119" y="2766991"/>
            <a:chExt cx="1381963" cy="639960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54DF4A57-42F0-45BC-A0A5-CDC45C7DB7E5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DF773008-DF95-4470-9B41-1626A70095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BBD9068C-3796-4C02-BE9A-52DCE34463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B0DF14C-2830-4CF8-890D-7C49CC750338}"/>
                </a:ext>
              </a:extLst>
            </p:cNvPr>
            <p:cNvSpPr/>
            <p:nvPr/>
          </p:nvSpPr>
          <p:spPr>
            <a:xfrm>
              <a:off x="886942" y="2791398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7771F96-BCCD-42A4-BAF2-B8511DCA36AA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02B55E4-3412-4B02-A3F9-F4A970BD4EE9}"/>
              </a:ext>
            </a:extLst>
          </p:cNvPr>
          <p:cNvGrpSpPr/>
          <p:nvPr/>
        </p:nvGrpSpPr>
        <p:grpSpPr>
          <a:xfrm>
            <a:off x="782816" y="3400563"/>
            <a:ext cx="1036472" cy="479970"/>
            <a:chOff x="491119" y="2766991"/>
            <a:chExt cx="1381963" cy="639960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967E6B77-279D-4E94-9D0B-569ECB4C1FFD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8CB62919-79E3-46DD-A954-D89ED2FCE9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F69421C4-0A62-4FE4-AA12-8BF26CD302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64184CB2-5DC5-4CE4-99E2-48198A2831DA}"/>
                </a:ext>
              </a:extLst>
            </p:cNvPr>
            <p:cNvSpPr/>
            <p:nvPr/>
          </p:nvSpPr>
          <p:spPr>
            <a:xfrm>
              <a:off x="886942" y="2791398"/>
              <a:ext cx="637355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  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AA627A4-A960-47A2-9CE4-8D35A85E4F3A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72273C4-DE17-4938-9028-26D9F9513C61}"/>
              </a:ext>
            </a:extLst>
          </p:cNvPr>
          <p:cNvGrpSpPr/>
          <p:nvPr/>
        </p:nvGrpSpPr>
        <p:grpSpPr>
          <a:xfrm>
            <a:off x="5341930" y="3259095"/>
            <a:ext cx="1036472" cy="479970"/>
            <a:chOff x="491119" y="2766991"/>
            <a:chExt cx="1381963" cy="639960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C0E16629-F09B-42DD-B5A3-1EF040569EA4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78FF1FEF-3A77-4011-B4AA-D1D57A8DB6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49CDBB48-B05B-41F8-9AB9-1A7ABE6928F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8DBDCD42-522F-4F5C-84C1-0E78077F2265}"/>
                </a:ext>
              </a:extLst>
            </p:cNvPr>
            <p:cNvSpPr/>
            <p:nvPr/>
          </p:nvSpPr>
          <p:spPr>
            <a:xfrm>
              <a:off x="886942" y="2791398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4324549-10FE-45F2-9DF1-67FC94915793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3EDF8EC-8ED0-4373-BD06-D2F0B6B5843A}"/>
              </a:ext>
            </a:extLst>
          </p:cNvPr>
          <p:cNvGrpSpPr/>
          <p:nvPr/>
        </p:nvGrpSpPr>
        <p:grpSpPr>
          <a:xfrm>
            <a:off x="5359267" y="4523126"/>
            <a:ext cx="1036472" cy="479970"/>
            <a:chOff x="491119" y="2766991"/>
            <a:chExt cx="1381963" cy="639960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C2AD28B-702E-4E80-A6D4-C7656D2096BF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BDE12510-F207-4DF3-BB8F-FB62797471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031AA22C-9873-470E-9D46-B2E055748C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63603AA-50AA-403E-A0DA-1DD3D230FC7D}"/>
                </a:ext>
              </a:extLst>
            </p:cNvPr>
            <p:cNvSpPr/>
            <p:nvPr/>
          </p:nvSpPr>
          <p:spPr>
            <a:xfrm>
              <a:off x="886942" y="2791398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3D5A5F5-C650-48B9-B71E-3E3C9C15B3DD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D8E4515-FD2B-411D-99A8-4C54E77AD251}"/>
              </a:ext>
            </a:extLst>
          </p:cNvPr>
          <p:cNvGrpSpPr/>
          <p:nvPr/>
        </p:nvGrpSpPr>
        <p:grpSpPr>
          <a:xfrm>
            <a:off x="813829" y="4598202"/>
            <a:ext cx="1036472" cy="489205"/>
            <a:chOff x="491119" y="2766991"/>
            <a:chExt cx="1381963" cy="652272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B9B7182F-FD07-499C-A3B1-3E4C5D4269D5}"/>
                </a:ext>
              </a:extLst>
            </p:cNvPr>
            <p:cNvGrpSpPr/>
            <p:nvPr/>
          </p:nvGrpSpPr>
          <p:grpSpPr>
            <a:xfrm>
              <a:off x="847981" y="2779715"/>
              <a:ext cx="1025101" cy="344924"/>
              <a:chOff x="2856036" y="2377379"/>
              <a:chExt cx="1025101" cy="344924"/>
            </a:xfrm>
          </p:grpSpPr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02065508-3A7B-4901-9177-66E8980E47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56036" y="2377379"/>
                <a:ext cx="4860" cy="344924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9A2AFF08-F07C-4118-AA20-B4D3ED38E9F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6036" y="2377379"/>
                <a:ext cx="102510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9EB39031-1312-49E1-9FE8-105640B7C4C9}"/>
                </a:ext>
              </a:extLst>
            </p:cNvPr>
            <p:cNvSpPr/>
            <p:nvPr/>
          </p:nvSpPr>
          <p:spPr>
            <a:xfrm>
              <a:off x="924651" y="2803710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1FE2C3F0-8DB1-47A0-A85A-1354AB4CD052}"/>
                </a:ext>
              </a:extLst>
            </p:cNvPr>
            <p:cNvSpPr/>
            <p:nvPr/>
          </p:nvSpPr>
          <p:spPr>
            <a:xfrm>
              <a:off x="491119" y="2766991"/>
              <a:ext cx="453544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8DDF6451-62A4-4EC5-BEB8-8CFD5E35361A}"/>
                  </a:ext>
                </a:extLst>
              </p:cNvPr>
              <p:cNvSpPr/>
              <p:nvPr/>
            </p:nvSpPr>
            <p:spPr>
              <a:xfrm>
                <a:off x="1504468" y="1918709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8DDF6451-62A4-4EC5-BEB8-8CFD5E353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468" y="1918709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6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F9AA446E-C377-4EAA-A37A-554D3C22E67B}"/>
                  </a:ext>
                </a:extLst>
              </p:cNvPr>
              <p:cNvSpPr/>
              <p:nvPr/>
            </p:nvSpPr>
            <p:spPr>
              <a:xfrm>
                <a:off x="6145406" y="1852005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F9AA446E-C377-4EAA-A37A-554D3C22E6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406" y="1852005"/>
                <a:ext cx="210469" cy="276999"/>
              </a:xfrm>
              <a:prstGeom prst="rect">
                <a:avLst/>
              </a:prstGeom>
              <a:blipFill>
                <a:blip r:embed="rId4"/>
                <a:stretch>
                  <a:fillRect r="-4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3FCA718-731A-499A-A711-0748FF6B51BA}"/>
                  </a:ext>
                </a:extLst>
              </p:cNvPr>
              <p:cNvSpPr/>
              <p:nvPr/>
            </p:nvSpPr>
            <p:spPr>
              <a:xfrm>
                <a:off x="1513634" y="3136945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3FCA718-731A-499A-A711-0748FF6B51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634" y="3136945"/>
                <a:ext cx="210469" cy="276999"/>
              </a:xfrm>
              <a:prstGeom prst="rect">
                <a:avLst/>
              </a:prstGeom>
              <a:blipFill>
                <a:blip r:embed="rId3"/>
                <a:stretch>
                  <a:fillRect r="-6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42AC4D59-E494-40E1-9A02-2EA767219D89}"/>
                  </a:ext>
                </a:extLst>
              </p:cNvPr>
              <p:cNvSpPr/>
              <p:nvPr/>
            </p:nvSpPr>
            <p:spPr>
              <a:xfrm>
                <a:off x="6089292" y="2952843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42AC4D59-E494-40E1-9A02-2EA767219D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292" y="2952843"/>
                <a:ext cx="210469" cy="276999"/>
              </a:xfrm>
              <a:prstGeom prst="rect">
                <a:avLst/>
              </a:prstGeom>
              <a:blipFill>
                <a:blip r:embed="rId5"/>
                <a:stretch>
                  <a:fillRect r="-47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17F18DA8-994D-45B7-B4E8-31F9BB65D999}"/>
                  </a:ext>
                </a:extLst>
              </p:cNvPr>
              <p:cNvSpPr/>
              <p:nvPr/>
            </p:nvSpPr>
            <p:spPr>
              <a:xfrm>
                <a:off x="1597556" y="4353815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17F18DA8-994D-45B7-B4E8-31F9BB65D9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556" y="4353815"/>
                <a:ext cx="210469" cy="276999"/>
              </a:xfrm>
              <a:prstGeom prst="rect">
                <a:avLst/>
              </a:prstGeom>
              <a:blipFill>
                <a:blip r:embed="rId6"/>
                <a:stretch>
                  <a:fillRect r="-4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FA020C63-311A-488A-A5B2-93229B6353E3}"/>
                  </a:ext>
                </a:extLst>
              </p:cNvPr>
              <p:cNvSpPr/>
              <p:nvPr/>
            </p:nvSpPr>
            <p:spPr>
              <a:xfrm>
                <a:off x="6154728" y="4228229"/>
                <a:ext cx="21046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en-GB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FA020C63-311A-488A-A5B2-93229B6353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728" y="4228229"/>
                <a:ext cx="210469" cy="276999"/>
              </a:xfrm>
              <a:prstGeom prst="rect">
                <a:avLst/>
              </a:prstGeom>
              <a:blipFill>
                <a:blip r:embed="rId4"/>
                <a:stretch>
                  <a:fillRect r="-47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Rectangle 129">
            <a:extLst>
              <a:ext uri="{FF2B5EF4-FFF2-40B4-BE49-F238E27FC236}">
                <a16:creationId xmlns:a16="http://schemas.microsoft.com/office/drawing/2014/main" id="{E9EC3472-2346-4FCC-9297-0A5BF4B83BD0}"/>
              </a:ext>
            </a:extLst>
          </p:cNvPr>
          <p:cNvSpPr/>
          <p:nvPr/>
        </p:nvSpPr>
        <p:spPr>
          <a:xfrm>
            <a:off x="1135090" y="184061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6847869-40F5-4764-B9AE-B1DB04E16DF8}"/>
              </a:ext>
            </a:extLst>
          </p:cNvPr>
          <p:cNvSpPr/>
          <p:nvPr/>
        </p:nvSpPr>
        <p:spPr>
          <a:xfrm>
            <a:off x="5708905" y="174936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C01DC8-B7CA-4C3C-8F65-2CA471169267}"/>
              </a:ext>
            </a:extLst>
          </p:cNvPr>
          <p:cNvSpPr/>
          <p:nvPr/>
        </p:nvSpPr>
        <p:spPr>
          <a:xfrm>
            <a:off x="1112207" y="305069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8B8642A-46CA-40B4-8A4B-32E9C1BA4852}"/>
              </a:ext>
            </a:extLst>
          </p:cNvPr>
          <p:cNvSpPr/>
          <p:nvPr/>
        </p:nvSpPr>
        <p:spPr>
          <a:xfrm>
            <a:off x="5650746" y="286148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D0F1BF0-6459-4134-9EE2-3C42385B163D}"/>
              </a:ext>
            </a:extLst>
          </p:cNvPr>
          <p:cNvSpPr/>
          <p:nvPr/>
        </p:nvSpPr>
        <p:spPr>
          <a:xfrm>
            <a:off x="1112636" y="422240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03D5A7D-1707-4AC9-9930-27674AC27C4A}"/>
              </a:ext>
            </a:extLst>
          </p:cNvPr>
          <p:cNvSpPr/>
          <p:nvPr/>
        </p:nvSpPr>
        <p:spPr>
          <a:xfrm>
            <a:off x="5642008" y="413047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55038CA-B50D-4BD6-9DB0-9F24AE1B7B8F}"/>
              </a:ext>
            </a:extLst>
          </p:cNvPr>
          <p:cNvSpPr/>
          <p:nvPr/>
        </p:nvSpPr>
        <p:spPr>
          <a:xfrm>
            <a:off x="222981" y="322193"/>
            <a:ext cx="25923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b="1" kern="0" dirty="0">
                <a:solidFill>
                  <a:prstClr val="black"/>
                </a:solidFill>
              </a:rPr>
              <a:t>EX 3 - </a:t>
            </a:r>
            <a:r>
              <a:rPr lang="en-GB" sz="1400" kern="0" dirty="0">
                <a:solidFill>
                  <a:prstClr val="black"/>
                </a:solidFill>
              </a:rPr>
              <a:t>Dividend leaves remainder</a:t>
            </a:r>
          </a:p>
        </p:txBody>
      </p:sp>
    </p:spTree>
    <p:extLst>
      <p:ext uri="{BB962C8B-B14F-4D97-AF65-F5344CB8AC3E}">
        <p14:creationId xmlns:p14="http://schemas.microsoft.com/office/powerpoint/2010/main" val="286845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2" grpId="0"/>
      <p:bldP spid="134" grpId="0"/>
      <p:bldP spid="136" grpId="0"/>
      <p:bldP spid="138" grpId="0"/>
      <p:bldP spid="14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cess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2256</TotalTime>
  <Words>2717</Words>
  <Application>Microsoft Office PowerPoint</Application>
  <PresentationFormat>On-screen Show (4:3)</PresentationFormat>
  <Paragraphs>1291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1_Office Theme</vt:lpstr>
      <vt:lpstr>Processing Slide</vt:lpstr>
      <vt:lpstr>Office Theme</vt:lpstr>
      <vt:lpstr>Short Division (8 Exercises)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Sedgefield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P.Fleming</dc:creator>
  <cp:keywords>DBA</cp:keywords>
  <cp:lastModifiedBy>Craig Barton</cp:lastModifiedBy>
  <cp:revision>208</cp:revision>
  <dcterms:created xsi:type="dcterms:W3CDTF">2019-05-08T12:49:12Z</dcterms:created>
  <dcterms:modified xsi:type="dcterms:W3CDTF">2021-10-28T14:58:59Z</dcterms:modified>
</cp:coreProperties>
</file>