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6" r:id="rId3"/>
    <p:sldId id="302" r:id="rId4"/>
    <p:sldId id="30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FC91EC-780F-44FA-82C4-4C25C3EADFAA}" v="6" dt="2021-09-28T08:35:52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Ladell-Stuart" userId="846676de-306a-4242-a3c4-b2beac49e74c" providerId="ADAL" clId="{7EFC91EC-780F-44FA-82C4-4C25C3EADFAA}"/>
    <pc:docChg chg="undo custSel addSld delSld modSld">
      <pc:chgData name="Alex Ladell-Stuart" userId="846676de-306a-4242-a3c4-b2beac49e74c" providerId="ADAL" clId="{7EFC91EC-780F-44FA-82C4-4C25C3EADFAA}" dt="2021-09-28T08:36:06.901" v="939" actId="20577"/>
      <pc:docMkLst>
        <pc:docMk/>
      </pc:docMkLst>
      <pc:sldChg chg="modSp mod">
        <pc:chgData name="Alex Ladell-Stuart" userId="846676de-306a-4242-a3c4-b2beac49e74c" providerId="ADAL" clId="{7EFC91EC-780F-44FA-82C4-4C25C3EADFAA}" dt="2021-09-28T08:06:14.627" v="84" actId="20577"/>
        <pc:sldMkLst>
          <pc:docMk/>
          <pc:sldMk cId="2655636191" sldId="298"/>
        </pc:sldMkLst>
        <pc:spChg chg="mod">
          <ac:chgData name="Alex Ladell-Stuart" userId="846676de-306a-4242-a3c4-b2beac49e74c" providerId="ADAL" clId="{7EFC91EC-780F-44FA-82C4-4C25C3EADFAA}" dt="2021-09-28T08:04:21.394" v="18" actId="20577"/>
          <ac:spMkLst>
            <pc:docMk/>
            <pc:sldMk cId="2655636191" sldId="298"/>
            <ac:spMk id="2" creationId="{AAA97DEB-F45C-4041-AC68-4037D512EC3C}"/>
          </ac:spMkLst>
        </pc:spChg>
        <pc:spChg chg="mod">
          <ac:chgData name="Alex Ladell-Stuart" userId="846676de-306a-4242-a3c4-b2beac49e74c" providerId="ADAL" clId="{7EFC91EC-780F-44FA-82C4-4C25C3EADFAA}" dt="2021-09-28T08:06:14.627" v="84" actId="20577"/>
          <ac:spMkLst>
            <pc:docMk/>
            <pc:sldMk cId="2655636191" sldId="298"/>
            <ac:spMk id="3" creationId="{00000000-0000-0000-0000-000000000000}"/>
          </ac:spMkLst>
        </pc:spChg>
      </pc:sldChg>
      <pc:sldChg chg="addSp delSp modSp mod">
        <pc:chgData name="Alex Ladell-Stuart" userId="846676de-306a-4242-a3c4-b2beac49e74c" providerId="ADAL" clId="{7EFC91EC-780F-44FA-82C4-4C25C3EADFAA}" dt="2021-09-28T08:13:42.962" v="537" actId="20577"/>
        <pc:sldMkLst>
          <pc:docMk/>
          <pc:sldMk cId="2161365427" sldId="302"/>
        </pc:sldMkLst>
        <pc:spChg chg="mod">
          <ac:chgData name="Alex Ladell-Stuart" userId="846676de-306a-4242-a3c4-b2beac49e74c" providerId="ADAL" clId="{7EFC91EC-780F-44FA-82C4-4C25C3EADFAA}" dt="2021-09-28T08:12:47.597" v="445" actId="1076"/>
          <ac:spMkLst>
            <pc:docMk/>
            <pc:sldMk cId="2161365427" sldId="302"/>
            <ac:spMk id="2" creationId="{C8E51669-D14C-4D2E-9340-EE8A3B97DE8D}"/>
          </ac:spMkLst>
        </pc:spChg>
        <pc:spChg chg="mod">
          <ac:chgData name="Alex Ladell-Stuart" userId="846676de-306a-4242-a3c4-b2beac49e74c" providerId="ADAL" clId="{7EFC91EC-780F-44FA-82C4-4C25C3EADFAA}" dt="2021-09-28T08:04:36.048" v="34" actId="1076"/>
          <ac:spMkLst>
            <pc:docMk/>
            <pc:sldMk cId="2161365427" sldId="302"/>
            <ac:spMk id="10" creationId="{8A944944-E635-41E3-8DA4-5CC8ADAB9CED}"/>
          </ac:spMkLst>
        </pc:spChg>
        <pc:spChg chg="add mod">
          <ac:chgData name="Alex Ladell-Stuart" userId="846676de-306a-4242-a3c4-b2beac49e74c" providerId="ADAL" clId="{7EFC91EC-780F-44FA-82C4-4C25C3EADFAA}" dt="2021-09-28T08:13:13.811" v="515" actId="1076"/>
          <ac:spMkLst>
            <pc:docMk/>
            <pc:sldMk cId="2161365427" sldId="302"/>
            <ac:spMk id="11" creationId="{F2A48C39-392D-41E3-9EA8-B75A8EA2C299}"/>
          </ac:spMkLst>
        </pc:spChg>
        <pc:spChg chg="del mod">
          <ac:chgData name="Alex Ladell-Stuart" userId="846676de-306a-4242-a3c4-b2beac49e74c" providerId="ADAL" clId="{7EFC91EC-780F-44FA-82C4-4C25C3EADFAA}" dt="2021-09-28T08:13:20.411" v="517" actId="478"/>
          <ac:spMkLst>
            <pc:docMk/>
            <pc:sldMk cId="2161365427" sldId="302"/>
            <ac:spMk id="12" creationId="{7A50C2C8-3272-4C53-BF9A-F3483965E503}"/>
          </ac:spMkLst>
        </pc:spChg>
        <pc:spChg chg="add mod">
          <ac:chgData name="Alex Ladell-Stuart" userId="846676de-306a-4242-a3c4-b2beac49e74c" providerId="ADAL" clId="{7EFC91EC-780F-44FA-82C4-4C25C3EADFAA}" dt="2021-09-28T08:13:24.268" v="519" actId="1076"/>
          <ac:spMkLst>
            <pc:docMk/>
            <pc:sldMk cId="2161365427" sldId="302"/>
            <ac:spMk id="13" creationId="{5B3F23D8-FEB1-4063-8C5B-27666E14CAC9}"/>
          </ac:spMkLst>
        </pc:spChg>
        <pc:spChg chg="add mod">
          <ac:chgData name="Alex Ladell-Stuart" userId="846676de-306a-4242-a3c4-b2beac49e74c" providerId="ADAL" clId="{7EFC91EC-780F-44FA-82C4-4C25C3EADFAA}" dt="2021-09-28T08:13:42.962" v="537" actId="20577"/>
          <ac:spMkLst>
            <pc:docMk/>
            <pc:sldMk cId="2161365427" sldId="302"/>
            <ac:spMk id="14" creationId="{9539C5A5-7104-4A22-8CF2-868005B10426}"/>
          </ac:spMkLst>
        </pc:spChg>
      </pc:sldChg>
      <pc:sldChg chg="modSp mod">
        <pc:chgData name="Alex Ladell-Stuart" userId="846676de-306a-4242-a3c4-b2beac49e74c" providerId="ADAL" clId="{7EFC91EC-780F-44FA-82C4-4C25C3EADFAA}" dt="2021-09-28T08:35:22.742" v="905" actId="20577"/>
        <pc:sldMkLst>
          <pc:docMk/>
          <pc:sldMk cId="1882309791" sldId="303"/>
        </pc:sldMkLst>
        <pc:spChg chg="mod">
          <ac:chgData name="Alex Ladell-Stuart" userId="846676de-306a-4242-a3c4-b2beac49e74c" providerId="ADAL" clId="{7EFC91EC-780F-44FA-82C4-4C25C3EADFAA}" dt="2021-09-28T08:35:22.742" v="905" actId="20577"/>
          <ac:spMkLst>
            <pc:docMk/>
            <pc:sldMk cId="1882309791" sldId="303"/>
            <ac:spMk id="2" creationId="{00000000-0000-0000-0000-000000000000}"/>
          </ac:spMkLst>
        </pc:spChg>
        <pc:spChg chg="mod">
          <ac:chgData name="Alex Ladell-Stuart" userId="846676de-306a-4242-a3c4-b2beac49e74c" providerId="ADAL" clId="{7EFC91EC-780F-44FA-82C4-4C25C3EADFAA}" dt="2021-09-28T08:04:51.993" v="40" actId="20577"/>
          <ac:spMkLst>
            <pc:docMk/>
            <pc:sldMk cId="1882309791" sldId="303"/>
            <ac:spMk id="11" creationId="{AD75F031-9661-4521-97A7-4F61F86CD69D}"/>
          </ac:spMkLst>
        </pc:spChg>
      </pc:sldChg>
      <pc:sldChg chg="modSp del mod">
        <pc:chgData name="Alex Ladell-Stuart" userId="846676de-306a-4242-a3c4-b2beac49e74c" providerId="ADAL" clId="{7EFC91EC-780F-44FA-82C4-4C25C3EADFAA}" dt="2021-09-28T08:35:36.323" v="914" actId="2696"/>
        <pc:sldMkLst>
          <pc:docMk/>
          <pc:sldMk cId="177514801" sldId="304"/>
        </pc:sldMkLst>
        <pc:spChg chg="mod">
          <ac:chgData name="Alex Ladell-Stuart" userId="846676de-306a-4242-a3c4-b2beac49e74c" providerId="ADAL" clId="{7EFC91EC-780F-44FA-82C4-4C25C3EADFAA}" dt="2021-09-28T08:04:57.366" v="42" actId="20577"/>
          <ac:spMkLst>
            <pc:docMk/>
            <pc:sldMk cId="177514801" sldId="304"/>
            <ac:spMk id="11" creationId="{AD75F031-9661-4521-97A7-4F61F86CD69D}"/>
          </ac:spMkLst>
        </pc:spChg>
      </pc:sldChg>
      <pc:sldChg chg="modSp del mod">
        <pc:chgData name="Alex Ladell-Stuart" userId="846676de-306a-4242-a3c4-b2beac49e74c" providerId="ADAL" clId="{7EFC91EC-780F-44FA-82C4-4C25C3EADFAA}" dt="2021-09-28T08:24:57.804" v="538" actId="2696"/>
        <pc:sldMkLst>
          <pc:docMk/>
          <pc:sldMk cId="4137323980" sldId="305"/>
        </pc:sldMkLst>
        <pc:spChg chg="mod">
          <ac:chgData name="Alex Ladell-Stuart" userId="846676de-306a-4242-a3c4-b2beac49e74c" providerId="ADAL" clId="{7EFC91EC-780F-44FA-82C4-4C25C3EADFAA}" dt="2021-09-28T08:04:43.797" v="36" actId="6549"/>
          <ac:spMkLst>
            <pc:docMk/>
            <pc:sldMk cId="4137323980" sldId="305"/>
            <ac:spMk id="10" creationId="{8A944944-E635-41E3-8DA4-5CC8ADAB9CED}"/>
          </ac:spMkLst>
        </pc:spChg>
      </pc:sldChg>
      <pc:sldChg chg="addSp delSp modSp new mod">
        <pc:chgData name="Alex Ladell-Stuart" userId="846676de-306a-4242-a3c4-b2beac49e74c" providerId="ADAL" clId="{7EFC91EC-780F-44FA-82C4-4C25C3EADFAA}" dt="2021-09-28T08:36:06.901" v="939" actId="20577"/>
        <pc:sldMkLst>
          <pc:docMk/>
          <pc:sldMk cId="50397237" sldId="306"/>
        </pc:sldMkLst>
        <pc:spChg chg="del">
          <ac:chgData name="Alex Ladell-Stuart" userId="846676de-306a-4242-a3c4-b2beac49e74c" providerId="ADAL" clId="{7EFC91EC-780F-44FA-82C4-4C25C3EADFAA}" dt="2021-09-28T08:11:32.254" v="411" actId="478"/>
          <ac:spMkLst>
            <pc:docMk/>
            <pc:sldMk cId="50397237" sldId="306"/>
            <ac:spMk id="2" creationId="{B79F6A91-633E-4809-91F5-D5E6B86CBA6C}"/>
          </ac:spMkLst>
        </pc:spChg>
        <pc:spChg chg="del">
          <ac:chgData name="Alex Ladell-Stuart" userId="846676de-306a-4242-a3c4-b2beac49e74c" providerId="ADAL" clId="{7EFC91EC-780F-44FA-82C4-4C25C3EADFAA}" dt="2021-09-28T08:06:45.468" v="88" actId="3680"/>
          <ac:spMkLst>
            <pc:docMk/>
            <pc:sldMk cId="50397237" sldId="306"/>
            <ac:spMk id="3" creationId="{3C381A21-AB79-4E2D-A47F-3E245E70AC45}"/>
          </ac:spMkLst>
        </pc:spChg>
        <pc:spChg chg="add del mod">
          <ac:chgData name="Alex Ladell-Stuart" userId="846676de-306a-4242-a3c4-b2beac49e74c" providerId="ADAL" clId="{7EFC91EC-780F-44FA-82C4-4C25C3EADFAA}" dt="2021-09-28T08:35:47.673" v="916"/>
          <ac:spMkLst>
            <pc:docMk/>
            <pc:sldMk cId="50397237" sldId="306"/>
            <ac:spMk id="5" creationId="{E30AB208-F0AB-43A1-816A-EA90D1518566}"/>
          </ac:spMkLst>
        </pc:spChg>
        <pc:spChg chg="add mod">
          <ac:chgData name="Alex Ladell-Stuart" userId="846676de-306a-4242-a3c4-b2beac49e74c" providerId="ADAL" clId="{7EFC91EC-780F-44FA-82C4-4C25C3EADFAA}" dt="2021-09-28T08:36:06.901" v="939" actId="20577"/>
          <ac:spMkLst>
            <pc:docMk/>
            <pc:sldMk cId="50397237" sldId="306"/>
            <ac:spMk id="6" creationId="{F0A5DBBD-CA8A-46AA-9DB5-C8517E8C9F9D}"/>
          </ac:spMkLst>
        </pc:spChg>
        <pc:graphicFrameChg chg="add mod ord modGraphic">
          <ac:chgData name="Alex Ladell-Stuart" userId="846676de-306a-4242-a3c4-b2beac49e74c" providerId="ADAL" clId="{7EFC91EC-780F-44FA-82C4-4C25C3EADFAA}" dt="2021-09-28T08:11:25.983" v="410" actId="20577"/>
          <ac:graphicFrameMkLst>
            <pc:docMk/>
            <pc:sldMk cId="50397237" sldId="306"/>
            <ac:graphicFrameMk id="4" creationId="{D5524F7C-EAF2-4860-A072-CEB558C53A6A}"/>
          </ac:graphicFrameMkLst>
        </pc:graphicFrameChg>
      </pc:sldChg>
      <pc:sldChg chg="addSp modSp add mod">
        <pc:chgData name="Alex Ladell-Stuart" userId="846676de-306a-4242-a3c4-b2beac49e74c" providerId="ADAL" clId="{7EFC91EC-780F-44FA-82C4-4C25C3EADFAA}" dt="2021-09-28T08:35:32.322" v="913" actId="20577"/>
        <pc:sldMkLst>
          <pc:docMk/>
          <pc:sldMk cId="888831951" sldId="307"/>
        </pc:sldMkLst>
        <pc:spChg chg="mod">
          <ac:chgData name="Alex Ladell-Stuart" userId="846676de-306a-4242-a3c4-b2beac49e74c" providerId="ADAL" clId="{7EFC91EC-780F-44FA-82C4-4C25C3EADFAA}" dt="2021-09-28T08:35:14.741" v="904" actId="20577"/>
          <ac:spMkLst>
            <pc:docMk/>
            <pc:sldMk cId="888831951" sldId="307"/>
            <ac:spMk id="2" creationId="{00000000-0000-0000-0000-000000000000}"/>
          </ac:spMkLst>
        </pc:spChg>
        <pc:spChg chg="add mod">
          <ac:chgData name="Alex Ladell-Stuart" userId="846676de-306a-4242-a3c4-b2beac49e74c" providerId="ADAL" clId="{7EFC91EC-780F-44FA-82C4-4C25C3EADFAA}" dt="2021-09-28T08:35:32.322" v="913" actId="20577"/>
          <ac:spMkLst>
            <pc:docMk/>
            <pc:sldMk cId="888831951" sldId="307"/>
            <ac:spMk id="4" creationId="{847749B8-9889-434D-BBFC-CFF4B0664605}"/>
          </ac:spMkLst>
        </pc:spChg>
      </pc:sldChg>
      <pc:sldChg chg="new del">
        <pc:chgData name="Alex Ladell-Stuart" userId="846676de-306a-4242-a3c4-b2beac49e74c" providerId="ADAL" clId="{7EFC91EC-780F-44FA-82C4-4C25C3EADFAA}" dt="2021-09-28T08:06:27.783" v="87" actId="680"/>
        <pc:sldMkLst>
          <pc:docMk/>
          <pc:sldMk cId="1739195306" sldId="30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4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1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Unit Conversion: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Imperial to Metric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Rectangle 2"/>
          <p:cNvSpPr/>
          <p:nvPr/>
        </p:nvSpPr>
        <p:spPr>
          <a:xfrm>
            <a:off x="3300418" y="422919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60 inches to cm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60 feet to cm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>
                <a:solidFill>
                  <a:schemeClr val="bg1"/>
                </a:solidFill>
              </a:rPr>
              <a:t>60 yards to cm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524F7C-EAF2-4860-A072-CEB558C53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944272"/>
              </p:ext>
            </p:extLst>
          </p:nvPr>
        </p:nvGraphicFramePr>
        <p:xfrm>
          <a:off x="628650" y="1825625"/>
          <a:ext cx="7886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18409503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360047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88055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Imperial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Splits 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Metric Unit (</a:t>
                      </a:r>
                      <a:r>
                        <a:rPr lang="en-GB" dirty="0" err="1"/>
                        <a:t>approx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728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inch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2.5cm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20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foot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 inches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yard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 feet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91.4cm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515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mile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1760 yards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1.6km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463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ounce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015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pound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 ounces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453g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185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 pounds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6.4kg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73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pint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568ml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74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gallon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 pints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4.5l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2235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F0A5DBBD-CA8A-46AA-9DB5-C8517E8C9F9D}"/>
              </a:ext>
            </a:extLst>
          </p:cNvPr>
          <p:cNvSpPr txBox="1">
            <a:spLocks/>
          </p:cNvSpPr>
          <p:nvPr/>
        </p:nvSpPr>
        <p:spPr>
          <a:xfrm>
            <a:off x="1621148" y="129567"/>
            <a:ext cx="6182139" cy="1386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GB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Imperial to Metric</a:t>
            </a:r>
          </a:p>
          <a:p>
            <a:pPr algn="ctr"/>
            <a:r>
              <a:rPr lang="en-GB" b="1">
                <a:solidFill>
                  <a:schemeClr val="bg1"/>
                </a:solidFill>
              </a:rPr>
              <a:t>Conversion Table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619282" y="813974"/>
            <a:ext cx="315945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to the unit in brackets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A48C39-392D-41E3-9EA8-B75A8EA2C299}"/>
              </a:ext>
            </a:extLst>
          </p:cNvPr>
          <p:cNvSpPr txBox="1"/>
          <p:nvPr/>
        </p:nvSpPr>
        <p:spPr>
          <a:xfrm>
            <a:off x="421980" y="1643030"/>
            <a:ext cx="2285882" cy="43088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inches (cm)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3 miles (km)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150cm (foot)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2900g (pounds)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3F23D8-FEB1-4063-8C5B-27666E14CAC9}"/>
              </a:ext>
            </a:extLst>
          </p:cNvPr>
          <p:cNvSpPr txBox="1"/>
          <p:nvPr/>
        </p:nvSpPr>
        <p:spPr>
          <a:xfrm>
            <a:off x="5214604" y="813974"/>
            <a:ext cx="315945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to the unit in brackets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39C5A5-7104-4A22-8CF2-868005B10426}"/>
              </a:ext>
            </a:extLst>
          </p:cNvPr>
          <p:cNvSpPr txBox="1"/>
          <p:nvPr/>
        </p:nvSpPr>
        <p:spPr>
          <a:xfrm>
            <a:off x="5017302" y="1643030"/>
            <a:ext cx="1964512" cy="430887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yards (cm)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7 miles (km)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180cm (foot)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latin typeface="Calibri" panose="020F0502020204030204"/>
              </a:rPr>
              <a:t>29g (pounds)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28246" y="179249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60 inches to cm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 inches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0.6 inches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foot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yards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miles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57 ounces in 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80kg in stone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15 gallon in pints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25 litres in pints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3.2 pounds in kg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@mrladellstuart</a:t>
            </a:r>
          </a:p>
        </p:txBody>
      </p:sp>
      <p:sp>
        <p:nvSpPr>
          <p:cNvPr id="2" name="Rectangle 1"/>
          <p:cNvSpPr/>
          <p:nvPr/>
        </p:nvSpPr>
        <p:spPr>
          <a:xfrm>
            <a:off x="328246" y="179249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60 inches to cm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 inches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0.6 inches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foot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yards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6000 inches to miles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57 ounces in 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80kg in stone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15 gallon in pints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25 litres in pints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  3.2 pounds in kg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7749B8-9889-434D-BBFC-CFF4B0664605}"/>
              </a:ext>
            </a:extLst>
          </p:cNvPr>
          <p:cNvSpPr/>
          <p:nvPr/>
        </p:nvSpPr>
        <p:spPr>
          <a:xfrm>
            <a:off x="4432825" y="179249"/>
            <a:ext cx="4572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150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15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1.5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15000 cm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150m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500 foot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166.66 yards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0.0947 miles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1596g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 12.5 stone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 120 pint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44.444 pints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FF0000"/>
                </a:solidFill>
              </a:rPr>
              <a:t> 1.4496kg</a:t>
            </a:r>
          </a:p>
        </p:txBody>
      </p:sp>
    </p:spTree>
    <p:extLst>
      <p:ext uri="{BB962C8B-B14F-4D97-AF65-F5344CB8AC3E}">
        <p14:creationId xmlns:p14="http://schemas.microsoft.com/office/powerpoint/2010/main" val="88883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1634</TotalTime>
  <Words>290</Words>
  <Application>Microsoft Office PowerPoint</Application>
  <PresentationFormat>On-screen Show (4:3)</PresentationFormat>
  <Paragraphs>111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Unit Conversion:  Imperial to Metric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2021-10-28T14:44:48Z</dcterms:modified>
</cp:coreProperties>
</file>