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90" r:id="rId3"/>
    <p:sldId id="297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>
        <p:scale>
          <a:sx n="105" d="100"/>
          <a:sy n="105" d="100"/>
        </p:scale>
        <p:origin x="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Rearranging formula: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/>
              <p:nvPr/>
            </p:nvSpPr>
            <p:spPr>
              <a:xfrm>
                <a:off x="3674855" y="4729446"/>
                <a:ext cx="178734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C71516-E94E-4149-A19A-230E910CA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855" y="4729446"/>
                <a:ext cx="178734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9263899"/>
                  </p:ext>
                </p:extLst>
              </p:nvPr>
            </p:nvGraphicFramePr>
            <p:xfrm>
              <a:off x="143315" y="64759"/>
              <a:ext cx="8782679" cy="66470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419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66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𝑎𝑐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f>
                                      <m:fPr>
                                        <m:ctrlP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GB" sz="1400" b="0" i="1" dirty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9263899"/>
                  </p:ext>
                </p:extLst>
              </p:nvPr>
            </p:nvGraphicFramePr>
            <p:xfrm>
              <a:off x="143315" y="64759"/>
              <a:ext cx="8782679" cy="66470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419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66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1075" r="-201354" b="-10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1075" r="-100901" b="-10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1075" r="-901" b="-10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101075" r="-201354" b="-9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101075" r="-100901" b="-9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101075" r="-901" b="-9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201075" r="-201354" b="-8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201075" r="-100901" b="-8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201075" r="-901" b="-8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301075" r="-201354" b="-7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301075" r="-100901" b="-7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301075" r="-901" b="-7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401075" r="-201354" b="-6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401075" r="-100901" b="-6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401075" r="-901" b="-6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495745" r="-201354" b="-569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495745" r="-100901" b="-569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495745" r="-901" b="-569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602151" r="-201354" b="-4752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602151" r="-100901" b="-4752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602151" r="-901" b="-4752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702151" r="-201354" b="-3752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702151" r="-100901" b="-3752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702151" r="-901" b="-3752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648696" r="-201354" b="-20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648696" r="-100901" b="-20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648696" r="-901" b="-203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742241" r="-201354" b="-10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742241" r="-100901" b="-10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742241" r="-901" b="-10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842241" r="-201354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842241" r="-10090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842241" r="-901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A9DCA5B7-BC5C-4B47-AD6E-6932DF17C62D}"/>
              </a:ext>
            </a:extLst>
          </p:cNvPr>
          <p:cNvSpPr/>
          <p:nvPr/>
        </p:nvSpPr>
        <p:spPr>
          <a:xfrm>
            <a:off x="3883714" y="714563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319A49-3897-4A6B-B539-6291B7499C73}"/>
              </a:ext>
            </a:extLst>
          </p:cNvPr>
          <p:cNvSpPr/>
          <p:nvPr/>
        </p:nvSpPr>
        <p:spPr>
          <a:xfrm>
            <a:off x="6646090" y="714562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AD257-7FB7-49ED-9078-E607B6D08949}"/>
              </a:ext>
            </a:extLst>
          </p:cNvPr>
          <p:cNvSpPr/>
          <p:nvPr/>
        </p:nvSpPr>
        <p:spPr>
          <a:xfrm>
            <a:off x="3899375" y="1272690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03B4EA-5AF5-4723-95E3-56498FF6BF87}"/>
              </a:ext>
            </a:extLst>
          </p:cNvPr>
          <p:cNvSpPr/>
          <p:nvPr/>
        </p:nvSpPr>
        <p:spPr>
          <a:xfrm>
            <a:off x="6661751" y="1272689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4B1F86-3093-43F9-9436-52A968A84404}"/>
              </a:ext>
            </a:extLst>
          </p:cNvPr>
          <p:cNvSpPr/>
          <p:nvPr/>
        </p:nvSpPr>
        <p:spPr>
          <a:xfrm>
            <a:off x="1150120" y="1855037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158828-4E73-4255-96C6-F618427A2B68}"/>
              </a:ext>
            </a:extLst>
          </p:cNvPr>
          <p:cNvSpPr/>
          <p:nvPr/>
        </p:nvSpPr>
        <p:spPr>
          <a:xfrm>
            <a:off x="6661751" y="1855037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DB2D54-3B57-4401-96BB-2D298ED4E017}"/>
              </a:ext>
            </a:extLst>
          </p:cNvPr>
          <p:cNvSpPr/>
          <p:nvPr/>
        </p:nvSpPr>
        <p:spPr>
          <a:xfrm>
            <a:off x="1150120" y="2406102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5ED8B8-D77B-4AAE-A067-50FA388529DC}"/>
              </a:ext>
            </a:extLst>
          </p:cNvPr>
          <p:cNvSpPr/>
          <p:nvPr/>
        </p:nvSpPr>
        <p:spPr>
          <a:xfrm>
            <a:off x="3912496" y="2406101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9AD21-8004-473D-90FE-5FF272383B37}"/>
              </a:ext>
            </a:extLst>
          </p:cNvPr>
          <p:cNvSpPr/>
          <p:nvPr/>
        </p:nvSpPr>
        <p:spPr>
          <a:xfrm>
            <a:off x="3912496" y="2988448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3B5CD2-D8C3-4CA1-A953-8763745637C5}"/>
              </a:ext>
            </a:extLst>
          </p:cNvPr>
          <p:cNvSpPr/>
          <p:nvPr/>
        </p:nvSpPr>
        <p:spPr>
          <a:xfrm>
            <a:off x="6674872" y="2988447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65338B-323A-4B00-BA88-B017A0377E13}"/>
              </a:ext>
            </a:extLst>
          </p:cNvPr>
          <p:cNvSpPr/>
          <p:nvPr/>
        </p:nvSpPr>
        <p:spPr>
          <a:xfrm>
            <a:off x="1150120" y="3546576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F126AA-99E2-4CB1-8A1B-105CBAAB0010}"/>
              </a:ext>
            </a:extLst>
          </p:cNvPr>
          <p:cNvSpPr/>
          <p:nvPr/>
        </p:nvSpPr>
        <p:spPr>
          <a:xfrm>
            <a:off x="6674872" y="3546575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2678A2-2457-47E1-AF87-1F07F1528A88}"/>
              </a:ext>
            </a:extLst>
          </p:cNvPr>
          <p:cNvSpPr/>
          <p:nvPr/>
        </p:nvSpPr>
        <p:spPr>
          <a:xfrm>
            <a:off x="1168287" y="4095802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A2E95E-0587-4B17-87A3-6802A56BC21C}"/>
              </a:ext>
            </a:extLst>
          </p:cNvPr>
          <p:cNvSpPr/>
          <p:nvPr/>
        </p:nvSpPr>
        <p:spPr>
          <a:xfrm>
            <a:off x="6674872" y="4095802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A0170C5-2E91-4427-8047-72F1B80FC1FF}"/>
              </a:ext>
            </a:extLst>
          </p:cNvPr>
          <p:cNvSpPr/>
          <p:nvPr/>
        </p:nvSpPr>
        <p:spPr>
          <a:xfrm>
            <a:off x="1168287" y="4745606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B9BBB5-01EE-471B-A505-833630D2B809}"/>
              </a:ext>
            </a:extLst>
          </p:cNvPr>
          <p:cNvSpPr/>
          <p:nvPr/>
        </p:nvSpPr>
        <p:spPr>
          <a:xfrm>
            <a:off x="3930663" y="4745605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951A8A-080E-47C8-810F-1A1DC44F8E5A}"/>
              </a:ext>
            </a:extLst>
          </p:cNvPr>
          <p:cNvSpPr/>
          <p:nvPr/>
        </p:nvSpPr>
        <p:spPr>
          <a:xfrm>
            <a:off x="1139505" y="5453381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D6A721-7729-45AE-B02E-CB99BF61E31B}"/>
              </a:ext>
            </a:extLst>
          </p:cNvPr>
          <p:cNvSpPr/>
          <p:nvPr/>
        </p:nvSpPr>
        <p:spPr>
          <a:xfrm>
            <a:off x="6646090" y="5453381"/>
            <a:ext cx="1917577" cy="41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B170EF-3387-4D62-A57E-ED631F88FD36}"/>
              </a:ext>
            </a:extLst>
          </p:cNvPr>
          <p:cNvSpPr/>
          <p:nvPr/>
        </p:nvSpPr>
        <p:spPr>
          <a:xfrm>
            <a:off x="3985164" y="6176017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AD4083-9D1E-4526-B007-F48C2D627186}"/>
              </a:ext>
            </a:extLst>
          </p:cNvPr>
          <p:cNvSpPr/>
          <p:nvPr/>
        </p:nvSpPr>
        <p:spPr>
          <a:xfrm>
            <a:off x="6747540" y="6176016"/>
            <a:ext cx="1917577" cy="417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06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3315" y="64759"/>
              <a:ext cx="8782679" cy="66470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419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66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GB" sz="16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𝑎𝑐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GB" sz="14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f>
                                      <m:fPr>
                                        <m:ctrlP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GB" sz="1400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GB" sz="1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3315" y="64759"/>
              <a:ext cx="8782679" cy="664709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4195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2702828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</a:tblGrid>
                  <a:tr h="5666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1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1075" r="-201354" b="-10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1075" r="-100901" b="-10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1075" r="-901" b="-10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101075" r="-201354" b="-9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101075" r="-100901" b="-9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101075" r="-901" b="-9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201075" r="-201354" b="-8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201075" r="-100901" b="-8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201075" r="-901" b="-8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301075" r="-201354" b="-7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301075" r="-100901" b="-7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301075" r="-901" b="-7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401075" r="-201354" b="-6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401075" r="-100901" b="-6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401075" r="-901" b="-676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495745" r="-201354" b="-569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495745" r="-100901" b="-569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495745" r="-901" b="-5691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602151" r="-201354" b="-4752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602151" r="-100901" b="-4752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602151" r="-901" b="-4752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6663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702151" r="-201354" b="-3752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702151" r="-100901" b="-3752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702151" r="-901" b="-3752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3587489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648696" r="-201354" b="-20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648696" r="-100901" b="-2034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648696" r="-901" b="-2034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64297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742241" r="-201354" b="-10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742241" r="-100901" b="-10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742241" r="-901" b="-10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7046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5282" t="-842241" r="-201354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25000" t="-842241" r="-100901" b="-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5000" t="-842241" r="-901" b="-17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304739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41828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319</Words>
  <Application>Microsoft Office PowerPoint</Application>
  <PresentationFormat>On-screen Show (4:3)</PresentationFormat>
  <Paragraphs>97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36</cp:revision>
  <dcterms:created xsi:type="dcterms:W3CDTF">2019-03-03T19:40:11Z</dcterms:created>
  <dcterms:modified xsi:type="dcterms:W3CDTF">2019-03-05T19:37:53Z</dcterms:modified>
</cp:coreProperties>
</file>