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6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44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9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47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9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3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7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37D4-6D4C-4D80-8645-88975FAA79EF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35AE-7A7C-4DA5-9AFE-7A17313D2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0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2463735"/>
                  </p:ext>
                </p:extLst>
              </p:nvPr>
            </p:nvGraphicFramePr>
            <p:xfrm>
              <a:off x="452385" y="145101"/>
              <a:ext cx="6016150" cy="929952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414515"/>
                    <a:gridCol w="647700"/>
                    <a:gridCol w="711200"/>
                    <a:gridCol w="685800"/>
                    <a:gridCol w="1353705"/>
                    <a:gridCol w="1203230"/>
                  </a:tblGrid>
                  <a:tr h="4221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 &amp; 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 &amp; 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 &amp; 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 &amp; 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+9=0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=8,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=3,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=±3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2463735"/>
                  </p:ext>
                </p:extLst>
              </p:nvPr>
            </p:nvGraphicFramePr>
            <p:xfrm>
              <a:off x="452385" y="145101"/>
              <a:ext cx="6016150" cy="929952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414515"/>
                    <a:gridCol w="647700"/>
                    <a:gridCol w="711200"/>
                    <a:gridCol w="685800"/>
                    <a:gridCol w="1353705"/>
                    <a:gridCol w="1203230"/>
                  </a:tblGrid>
                  <a:tr h="4221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10000" r="-327586" b="-19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110000" r="-610280" b="-19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110000" r="-462931" b="-19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3540" t="-110000" r="-375221" b="-19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6306" t="-110000" r="-90991" b="-19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10000" r="-2020" b="-1985714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213043" r="-327586" b="-19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213043" r="-610280" b="-19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213043" r="-462931" b="-19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3540" t="-213043" r="-375221" b="-19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6306" t="-213043" r="-90991" b="-19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213043" r="-2020" b="-1914493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313043" r="-327586" b="-18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313043" r="-610280" b="-18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313043" r="-462931" b="-18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3540" t="-313043" r="-375221" b="-18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6306" t="-313043" r="-90991" b="-1814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60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407143" r="-327586" b="-16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407143" r="-610280" b="-16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407143" r="-462931" b="-16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03540" t="-407143" r="-375221" b="-16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507143" r="-327586" b="-15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507143" r="-610280" b="-15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507143" r="-462931" b="-15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60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607143" r="-327586" b="-14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607143" r="-610280" b="-14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717391" r="-327586" b="-14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817391" r="-327586" b="-13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817391" r="-610280" b="-13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917391" r="-327586" b="-12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002857" r="-327586" b="-10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118841" r="-327586" b="-10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1118841" r="-610280" b="-10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218841" r="-327586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300000" r="-327586" b="-79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1300000" r="-610280" b="-79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1300000" r="-462931" b="-79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56306" t="-1420290" r="-90991" b="-7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420290" r="-2020" b="-70724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520290" r="-2020" b="-60724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597143" r="-327586" b="-4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17757" t="-1597143" r="-610280" b="-4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93103" t="-1597143" r="-462931" b="-4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721739" r="-2020" b="-405797"/>
                          </a:stretch>
                        </a:blipFill>
                      </a:tcPr>
                    </a:tc>
                  </a:tr>
                  <a:tr h="4260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795714" r="-327586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923188" r="-2020" b="-204348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1994286" r="-327586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31" t="-2124638" r="-327586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4945118" y="9536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8628" y="60715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628" y="102949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8628" y="145182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628" y="187416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28" y="229649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8628" y="271882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628" y="314116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628" y="356349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628" y="398583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8628" y="440816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8628" y="483049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628" y="525283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628" y="567516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628" y="609750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8628" y="651983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628" y="694216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8628" y="736450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8628" y="778683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628" y="820917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628" y="863150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8628" y="9053847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3307307"/>
                  </p:ext>
                </p:extLst>
              </p:nvPr>
            </p:nvGraphicFramePr>
            <p:xfrm>
              <a:off x="457200" y="240635"/>
              <a:ext cx="6189135" cy="5600608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25600"/>
                    <a:gridCol w="609600"/>
                    <a:gridCol w="647700"/>
                    <a:gridCol w="774700"/>
                    <a:gridCol w="1328305"/>
                    <a:gridCol w="1203230"/>
                  </a:tblGrid>
                  <a:tr h="4308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+15=0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∎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∎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+10=0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=−2,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=∎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+40=0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+0.1=0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200" smtClean="0">
                                        <a:latin typeface="Cambria Math" panose="02040503050406030204" pitchFamily="18" charset="0"/>
                                      </a:rPr>
                                      <m:t>+0.2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smtClean="0">
                                        <a:solidFill>
                                          <a:srgbClr val="CFD5E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200" b="0" i="0" smtClean="0">
                                        <a:solidFill>
                                          <a:srgbClr val="CFD5E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2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=−0.4,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=−0.5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+(1−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3307307"/>
                  </p:ext>
                </p:extLst>
              </p:nvPr>
            </p:nvGraphicFramePr>
            <p:xfrm>
              <a:off x="457200" y="240635"/>
              <a:ext cx="6189135" cy="5600608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25600"/>
                    <a:gridCol w="609600"/>
                    <a:gridCol w="647700"/>
                    <a:gridCol w="774700"/>
                    <a:gridCol w="1328305"/>
                    <a:gridCol w="1203230"/>
                  </a:tblGrid>
                  <a:tr h="4308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111268" r="-282022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6147" t="-111268" r="-92661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214286" r="-282022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6147" t="-214286" r="-92661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309859" r="-282022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4141" t="-309859" r="-2020" b="-90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409859" r="-28202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6147" t="-409859" r="-9266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509859" r="-28202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4141" t="-509859" r="-2020" b="-70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618571" r="-282022" b="-6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4141" t="-618571" r="-2020" b="-61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708451" r="-282022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6147" t="-708451" r="-92661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4141" t="-808451" r="-2020" b="-401408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9000" t="-908451" r="-653000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8113" t="-908451" r="-516038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1022857" r="-282022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9000" t="-1022857" r="-653000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48113" t="-1022857" r="-516038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749" t="-1107042" r="-282022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4141" t="-1207042" r="-2020" b="-28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4945118" y="9536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868" y="746858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868" y="1169192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868" y="1591526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868" y="2013860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868" y="2436194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868" y="2858528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868" y="3280862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868" y="3703196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868" y="4125530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868" y="4547864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868" y="4970198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868" y="5392532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613801"/>
                  </p:ext>
                </p:extLst>
              </p:nvPr>
            </p:nvGraphicFramePr>
            <p:xfrm>
              <a:off x="438737" y="158748"/>
              <a:ext cx="6016150" cy="928800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452615"/>
                    <a:gridCol w="609600"/>
                    <a:gridCol w="647700"/>
                    <a:gridCol w="774700"/>
                    <a:gridCol w="1328305"/>
                    <a:gridCol w="1203230"/>
                  </a:tblGrid>
                  <a:tr h="4221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 &amp; 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 &amp; 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 &amp; 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 &amp; 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+9=0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 &amp; 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=−3,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 &amp; 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=−6,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 &amp; 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=1,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 &amp; 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 &amp; 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=1,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 &amp; 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 &amp; 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 &amp; 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 &amp; 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 &amp; 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+64=0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 &amp; 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−8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−8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=8,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 &amp; 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=±2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+9=0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 &amp; 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=3,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+36=0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 &amp; −6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=6,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−9=0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 &amp; 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=±3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 &amp; −1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=1, 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𝑟𝑒𝑝𝑒𝑎𝑡𝑒𝑑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 &amp; −1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=±1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613801"/>
                  </p:ext>
                </p:extLst>
              </p:nvPr>
            </p:nvGraphicFramePr>
            <p:xfrm>
              <a:off x="438737" y="158748"/>
              <a:ext cx="6016150" cy="9288004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452615"/>
                    <a:gridCol w="609600"/>
                    <a:gridCol w="647700"/>
                    <a:gridCol w="774700"/>
                    <a:gridCol w="1328305"/>
                    <a:gridCol w="1203230"/>
                  </a:tblGrid>
                  <a:tr h="4221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10000" r="-315481" b="-198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10000" r="-654000" b="-198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10000" r="-516981" b="-198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10000" r="-331496" b="-198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10000" r="-93119" b="-198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10000" r="-2525" b="-1981429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213043" r="-315481" b="-19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213043" r="-654000" b="-19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213043" r="-516981" b="-19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213043" r="-331496" b="-19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213043" r="-93119" b="-19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213043" r="-2525" b="-1910145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313043" r="-315481" b="-18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313043" r="-654000" b="-18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313043" r="-516981" b="-18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313043" r="-331496" b="-18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313043" r="-93119" b="-18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313043" r="-2525" b="-1810145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413043" r="-315481" b="-17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413043" r="-654000" b="-17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413043" r="-516981" b="-17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413043" r="-331496" b="-17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413043" r="-93119" b="-1710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413043" r="-2525" b="-1710145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505714" r="-315481" b="-15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505714" r="-654000" b="-15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505714" r="-516981" b="-15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505714" r="-331496" b="-15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505714" r="-93119" b="-158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505714" r="-2525" b="-1585714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614493" r="-315481" b="-15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614493" r="-654000" b="-15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614493" r="-516981" b="-15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614493" r="-331496" b="-15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614493" r="-93119" b="-15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614493" r="-2525" b="-150869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714493" r="-315481" b="-1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714493" r="-654000" b="-1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714493" r="-516981" b="-1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714493" r="-331496" b="-1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714493" r="-93119" b="-14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714493" r="-2525" b="-140869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814493" r="-315481" b="-1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814493" r="-654000" b="-1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814493" r="-516981" b="-1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814493" r="-331496" b="-1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814493" r="-93119" b="-1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814493" r="-2525" b="-130869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901429" r="-315481" b="-11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901429" r="-654000" b="-11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901429" r="-516981" b="-11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901429" r="-331496" b="-11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901429" r="-93119" b="-11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901429" r="-2525" b="-1190000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015942" r="-315481" b="-11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015942" r="-654000" b="-11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015942" r="-516981" b="-11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015942" r="-331496" b="-11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015942" r="-93119" b="-11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015942" r="-2525" b="-110724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115942" r="-315481" b="-10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115942" r="-654000" b="-10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115942" r="-516981" b="-10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115942" r="-331496" b="-10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115942" r="-93119" b="-1007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115942" r="-2525" b="-1007246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198571" r="-315481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198571" r="-654000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198571" r="-516981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198571" r="-331496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198571" r="-93119" b="-8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198571" r="-2525" b="-892857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317391" r="-315481" b="-8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317391" r="-654000" b="-8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317391" r="-516981" b="-8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317391" r="-331496" b="-8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317391" r="-93119" b="-8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317391" r="-2525" b="-805797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417391" r="-315481" b="-7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417391" r="-654000" b="-7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417391" r="-516981" b="-7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417391" r="-331496" b="-7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417391" r="-93119" b="-7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417391" r="-2525" b="-705797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517391" r="-315481" b="-6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517391" r="-654000" b="-6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517391" r="-516981" b="-6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517391" r="-331496" b="-6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517391" r="-93119" b="-605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517391" r="-2525" b="-605797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594286" r="-315481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594286" r="-654000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594286" r="-516981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594286" r="-331496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594286" r="-93119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594286" r="-2525" b="-497143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718841" r="-315481" b="-4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718841" r="-654000" b="-4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718841" r="-516981" b="-4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718841" r="-331496" b="-4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718841" r="-93119" b="-4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718841" r="-2525" b="-404348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818841" r="-315481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818841" r="-654000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818841" r="-516981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818841" r="-331496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818841" r="-93119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818841" r="-2525" b="-304348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918841" r="-315481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918841" r="-654000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918841" r="-516981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918841" r="-331496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918841" r="-93119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918841" r="-2525" b="-204348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1990000" r="-315481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1990000" r="-654000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1990000" r="-516981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1990000" r="-331496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1990000" r="-93119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1990000" r="-2525" b="-101429"/>
                          </a:stretch>
                        </a:blipFill>
                      </a:tcPr>
                    </a:tc>
                  </a:tr>
                  <a:tr h="42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" t="-2120290" r="-315481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40000" t="-2120290" r="-654000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20755" t="-2120290" r="-516981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1181" t="-2120290" r="-331496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62844" t="-2120290" r="-93119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99495" t="-2120290" r="-2525" b="-28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4945118" y="9536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8628" y="60715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628" y="102949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8628" y="145182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628" y="187416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28" y="229649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8628" y="271882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628" y="314116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628" y="356349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628" y="398583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8628" y="440816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8628" y="483049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628" y="525283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628" y="567516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628" y="609750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8628" y="651983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628" y="6942168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8628" y="7364502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8628" y="7786836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628" y="8209170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628" y="8631504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8628" y="9053847"/>
            <a:ext cx="346745" cy="34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4969759"/>
                  </p:ext>
                </p:extLst>
              </p:nvPr>
            </p:nvGraphicFramePr>
            <p:xfrm>
              <a:off x="374073" y="240635"/>
              <a:ext cx="6246862" cy="5600608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83327"/>
                    <a:gridCol w="609600"/>
                    <a:gridCol w="647700"/>
                    <a:gridCol w="774700"/>
                    <a:gridCol w="1328305"/>
                    <a:gridCol w="1203230"/>
                  </a:tblGrid>
                  <a:tr h="4308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+15=0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=−3,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+20=0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+10=0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2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=−2,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+10=0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=2,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+40=0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−10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+0.1=0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2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+0.2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+0.5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=−0.2,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=−0.5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0.9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+0.2=0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+0.4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+0.5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=−0.4,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=−0.5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25=0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&amp; 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+(1−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1 &amp; 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=−1, 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𝑔h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𝑔h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 &amp; 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400" i="1" dirty="0"/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4969759"/>
                  </p:ext>
                </p:extLst>
              </p:nvPr>
            </p:nvGraphicFramePr>
            <p:xfrm>
              <a:off x="374073" y="240635"/>
              <a:ext cx="6246862" cy="5600608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683327"/>
                    <a:gridCol w="609600"/>
                    <a:gridCol w="647700"/>
                    <a:gridCol w="774700"/>
                    <a:gridCol w="1328305"/>
                    <a:gridCol w="1203230"/>
                  </a:tblGrid>
                  <a:tr h="4308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Expanded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Sum to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Product is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Two numbers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Factorised form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/>
                            <a:t>Solutions</a:t>
                          </a:r>
                          <a:endParaRPr lang="en-GB" sz="1100" dirty="0"/>
                        </a:p>
                      </a:txBody>
                      <a:tcPr marL="0" marR="0" marT="0" marB="0"/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111268" r="-273188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111268" r="-646535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111268" r="-516038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111268" r="-330709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111268" r="-92661" b="-1098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111268" r="-2020" b="-1098592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214286" r="-273188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214286" r="-646535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214286" r="-516038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214286" r="-330709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214286" r="-92661" b="-10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214286" r="-2020" b="-1014286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309859" r="-273188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309859" r="-646535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309859" r="-516038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309859" r="-330709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309859" r="-92661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309859" r="-2020" b="-90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409859" r="-27318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409859" r="-646535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409859" r="-516038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409859" r="-330709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409859" r="-9266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409859" r="-2020" b="-80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509859" r="-273188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509859" r="-646535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509859" r="-516038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509859" r="-330709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509859" r="-9266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509859" r="-2020" b="-70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618571" r="-273188" b="-6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618571" r="-646535" b="-6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618571" r="-516038" b="-6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618571" r="-330709" b="-6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618571" r="-92661" b="-6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618571" r="-2020" b="-610000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708451" r="-273188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708451" r="-646535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708451" r="-516038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708451" r="-330709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708451" r="-92661" b="-5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708451" r="-2020" b="-501408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808451" r="-273188" b="-4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808451" r="-646535" b="-4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808451" r="-516038" b="-4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808451" r="-330709" b="-4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808451" r="-92661" b="-4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808451" r="-2020" b="-401408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908451" r="-273188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908451" r="-646535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908451" r="-516038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908451" r="-330709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908451" r="-92661" b="-30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908451" r="-2020" b="-301408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1022857" r="-273188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1022857" r="-646535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1022857" r="-516038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1022857" r="-330709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1022857" r="-92661" b="-20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1022857" r="-2020" b="-205714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1107042" r="-273188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1107042" r="-646535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1107042" r="-516038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1107042" r="-330709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1107042" r="-92661" b="-1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1107042" r="-2020" b="-102817"/>
                          </a:stretch>
                        </a:blipFill>
                      </a:tcPr>
                    </a:tc>
                  </a:tr>
                  <a:tr h="4308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62" t="-1207042" r="-273188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74257" t="-1207042" r="-646535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56604" t="-1207042" r="-516038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381102" t="-1207042" r="-330709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280275" t="-1207042" r="-92661" b="-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2"/>
                          <a:stretch>
                            <a:fillRect l="-418687" t="-1207042" r="-2020" b="-28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4945118" y="9536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868" y="746858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868" y="1169192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868" y="1591526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868" y="2013860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868" y="2436194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868" y="2858528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868" y="3280862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868" y="3703196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868" y="4125530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868" y="4547864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868" y="4970198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868" y="5392532"/>
            <a:ext cx="346745" cy="34674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endParaRPr lang="en-GB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683</Words>
  <Application>Microsoft Office PowerPoint</Application>
  <PresentationFormat>A4 Paper (210x297 mm)</PresentationFormat>
  <Paragraphs>362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Secondary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Dare</dc:creator>
  <cp:lastModifiedBy>Richard Dare</cp:lastModifiedBy>
  <cp:revision>27</cp:revision>
  <dcterms:created xsi:type="dcterms:W3CDTF">2021-11-03T09:45:19Z</dcterms:created>
  <dcterms:modified xsi:type="dcterms:W3CDTF">2021-12-16T16:16:26Z</dcterms:modified>
</cp:coreProperties>
</file>