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1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C245B-E992-4BD6-AD32-F37A45ACC194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3EF8-C393-4138-B8F1-7D5170C6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3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41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7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6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5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7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5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1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7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5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0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60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7CC0-0301-4B5C-8455-50DFEA649111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77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Finish Factorising [Single Brackets]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111119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600068" y="4320000"/>
                <a:ext cx="2915957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Clr>
                    <a:srgbClr val="00B0F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buClr>
                    <a:srgbClr val="00B0F0"/>
                  </a:buClr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buClr>
                    <a:srgbClr val="00B0F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068" y="4320000"/>
                <a:ext cx="2915957" cy="1107996"/>
              </a:xfrm>
              <a:prstGeom prst="rect">
                <a:avLst/>
              </a:prstGeom>
              <a:blipFill>
                <a:blip r:embed="rId7"/>
                <a:stretch>
                  <a:fillRect b="-16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57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050" y="114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69153" y="622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2353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768" y="675817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01968" y="675816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+50)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4(30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+50)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4(25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69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050" y="114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69153" y="622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2353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768" y="675817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01968" y="675816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+50)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4(30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+50)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4(25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6172" y="2235715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2" y="2235715"/>
                <a:ext cx="5083819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10705" y="2199823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705" y="2199823"/>
                <a:ext cx="5083819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4779" y="4450741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40(3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79" y="4450741"/>
                <a:ext cx="5083819" cy="461665"/>
              </a:xfrm>
              <a:prstGeom prst="rect">
                <a:avLst/>
              </a:prstGeom>
              <a:blipFill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22971" y="4628647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4628647"/>
                <a:ext cx="5083819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61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2763"/>
                <a:ext cx="3961656" cy="5404515"/>
              </a:xfrm>
            </p:spPr>
            <p:txBody>
              <a:bodyPr>
                <a:normAutofit/>
              </a:bodyPr>
              <a:lstStyle/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+11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Clr>
                    <a:srgbClr val="00B0F0"/>
                  </a:buClr>
                  <a:buNone/>
                </a:pPr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2763"/>
                <a:ext cx="3961656" cy="54045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4566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possible, 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591944" y="950329"/>
                <a:ext cx="6480720" cy="54045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44" y="950329"/>
                <a:ext cx="6480720" cy="54045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7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2763"/>
                <a:ext cx="3961656" cy="5404515"/>
              </a:xfrm>
            </p:spPr>
            <p:txBody>
              <a:bodyPr>
                <a:normAutofit/>
              </a:bodyPr>
              <a:lstStyle/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+11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Clr>
                    <a:srgbClr val="00B0F0"/>
                  </a:buClr>
                  <a:buNone/>
                </a:pPr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2763"/>
                <a:ext cx="3961656" cy="54045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4566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possible, 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087888" y="1177466"/>
                <a:ext cx="3772470" cy="54045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2(6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+11)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12(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12(2−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24(2−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888" y="1177466"/>
                <a:ext cx="3772470" cy="54045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4566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possible, 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695400" y="1084153"/>
                <a:ext cx="6480720" cy="54045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12−6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1084153"/>
                <a:ext cx="6480720" cy="54045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816080" y="1084153"/>
                <a:ext cx="3772470" cy="54045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8(6−3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12(4−2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8(6−3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4(12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(12−6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(6−3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(3+2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−3+2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0" y="1084153"/>
                <a:ext cx="3772470" cy="54045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7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f1c1b49-60dc-47a2-9f7a-c0cedb3dfa37" xsi:nil="true"/>
    <Teachers xmlns="9f1c1b49-60dc-47a2-9f7a-c0cedb3dfa37">
      <UserInfo>
        <DisplayName/>
        <AccountId xsi:nil="true"/>
        <AccountType/>
      </UserInfo>
    </Teachers>
    <Student_Groups xmlns="9f1c1b49-60dc-47a2-9f7a-c0cedb3dfa37">
      <UserInfo>
        <DisplayName/>
        <AccountId xsi:nil="true"/>
        <AccountType/>
      </UserInfo>
    </Student_Groups>
    <AppVersion xmlns="9f1c1b49-60dc-47a2-9f7a-c0cedb3dfa37" xsi:nil="true"/>
    <Invited_Teachers xmlns="9f1c1b49-60dc-47a2-9f7a-c0cedb3dfa37" xsi:nil="true"/>
    <Math_Settings xmlns="9f1c1b49-60dc-47a2-9f7a-c0cedb3dfa37" xsi:nil="true"/>
    <NotebookType xmlns="9f1c1b49-60dc-47a2-9f7a-c0cedb3dfa37" xsi:nil="true"/>
    <Students xmlns="9f1c1b49-60dc-47a2-9f7a-c0cedb3dfa37">
      <UserInfo>
        <DisplayName/>
        <AccountId xsi:nil="true"/>
        <AccountType/>
      </UserInfo>
    </Students>
    <Teams_Channel_Section_Location xmlns="9f1c1b49-60dc-47a2-9f7a-c0cedb3dfa37" xsi:nil="true"/>
    <Has_Teacher_Only_SectionGroup xmlns="9f1c1b49-60dc-47a2-9f7a-c0cedb3dfa37" xsi:nil="true"/>
    <Owner xmlns="9f1c1b49-60dc-47a2-9f7a-c0cedb3dfa37">
      <UserInfo>
        <DisplayName/>
        <AccountId xsi:nil="true"/>
        <AccountType/>
      </UserInfo>
    </Owner>
    <TeamsChannelId xmlns="9f1c1b49-60dc-47a2-9f7a-c0cedb3dfa37" xsi:nil="true"/>
    <Invited_Students xmlns="9f1c1b49-60dc-47a2-9f7a-c0cedb3dfa37" xsi:nil="true"/>
    <IsNotebookLocked xmlns="9f1c1b49-60dc-47a2-9f7a-c0cedb3dfa37" xsi:nil="true"/>
    <DefaultSectionNames xmlns="9f1c1b49-60dc-47a2-9f7a-c0cedb3dfa37" xsi:nil="true"/>
    <Templates xmlns="9f1c1b49-60dc-47a2-9f7a-c0cedb3dfa37" xsi:nil="true"/>
    <Is_Collaboration_Space_Locked xmlns="9f1c1b49-60dc-47a2-9f7a-c0cedb3dfa37" xsi:nil="true"/>
    <Self_Registration_Enabled xmlns="9f1c1b49-60dc-47a2-9f7a-c0cedb3dfa37" xsi:nil="true"/>
    <CultureName xmlns="9f1c1b49-60dc-47a2-9f7a-c0cedb3dfa37" xsi:nil="true"/>
    <Distribution_Groups xmlns="9f1c1b49-60dc-47a2-9f7a-c0cedb3dfa37" xsi:nil="true"/>
    <LMS_Mappings xmlns="9f1c1b49-60dc-47a2-9f7a-c0cedb3dfa3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35" ma:contentTypeDescription="Create a new document." ma:contentTypeScope="" ma:versionID="8af7f28cd77a8545d8ceaba343b3c741">
  <xsd:schema xmlns:xsd="http://www.w3.org/2001/XMLSchema" xmlns:xs="http://www.w3.org/2001/XMLSchema" xmlns:p="http://schemas.microsoft.com/office/2006/metadata/properties" xmlns:ns3="9f1c1b49-60dc-47a2-9f7a-c0cedb3dfa37" xmlns:ns4="287e2a93-32e6-499e-b766-73add90b0ae1" targetNamespace="http://schemas.microsoft.com/office/2006/metadata/properties" ma:root="true" ma:fieldsID="9a82cef0c68da61dcaee572d87b5101d" ns3:_="" ns4:_="">
    <xsd:import namespace="9f1c1b49-60dc-47a2-9f7a-c0cedb3dfa37"/>
    <xsd:import namespace="287e2a93-32e6-499e-b766-73add90b0a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e2a93-32e6-499e-b766-73add90b0a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DFF801-2A00-4588-925F-93A252314B72}">
  <ds:schemaRefs>
    <ds:schemaRef ds:uri="http://purl.org/dc/elements/1.1/"/>
    <ds:schemaRef ds:uri="http://schemas.microsoft.com/office/2006/metadata/properties"/>
    <ds:schemaRef ds:uri="9f1c1b49-60dc-47a2-9f7a-c0cedb3dfa3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87e2a93-32e6-499e-b766-73add90b0ae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02E02D-EAF8-46DF-8785-2802484F6F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287e2a93-32e6-499e-b766-73add90b0a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F04F86-D518-41AD-948D-E88C93EDD7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624</Words>
  <Application>Microsoft Office PowerPoint</Application>
  <PresentationFormat>Widescreen</PresentationFormat>
  <Paragraphs>87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Finish Factorising [Single Brackets]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ben.mansbridge</dc:creator>
  <cp:lastModifiedBy>ben.mansbridge</cp:lastModifiedBy>
  <cp:revision>7</cp:revision>
  <dcterms:created xsi:type="dcterms:W3CDTF">2021-10-25T01:17:14Z</dcterms:created>
  <dcterms:modified xsi:type="dcterms:W3CDTF">2021-12-11T16:58:04Z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